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30425"/>
            <a:ext cx="8786874" cy="2155831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solidFill>
                  <a:srgbClr val="660033"/>
                </a:solidFill>
                <a:latin typeface="Palatino Linotype" pitchFamily="18" charset="0"/>
              </a:rPr>
              <a:t>а(в + с) = ав + </a:t>
            </a:r>
            <a:r>
              <a:rPr lang="ru-RU" sz="8800" b="1" dirty="0" smtClean="0">
                <a:solidFill>
                  <a:srgbClr val="660033"/>
                </a:solidFill>
                <a:latin typeface="Palatino Linotype" pitchFamily="18" charset="0"/>
              </a:rPr>
              <a:t>ас</a:t>
            </a:r>
            <a:endParaRPr lang="ru-RU" sz="8800" b="1" dirty="0">
              <a:solidFill>
                <a:srgbClr val="660033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а(в + с) = ав + ас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5</cp:revision>
  <dcterms:created xsi:type="dcterms:W3CDTF">2012-01-09T13:51:18Z</dcterms:created>
  <dcterms:modified xsi:type="dcterms:W3CDTF">2012-01-09T14:13:59Z</dcterms:modified>
</cp:coreProperties>
</file>