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 userDrawn="1"/>
        </p:nvSpPr>
        <p:spPr>
          <a:xfrm>
            <a:off x="3214688" y="0"/>
            <a:ext cx="2571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Математика</a:t>
            </a:r>
            <a:endParaRPr lang="en-US" sz="36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7A55-7E53-46F3-9C9D-11ACBFC3F6F1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9193-1F9C-44A2-BE91-578C121B9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89C9-D3CA-4F8E-A5D1-B7607D15C3B3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DE6FA-452A-44F9-BFA8-0C400BA8A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F24F-5FD1-4E0D-B9FF-9E032CD458F2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4F89-B4AF-45EB-A689-B9113C7A0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10B7-1182-429D-A6F3-319B955BE7F2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D389E-740E-4E4D-B13C-19F3131E8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7414B-A4F1-4F9C-8542-9530F0F1E9B4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44A3-DF79-4A2C-8727-CCA291C6F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857232"/>
            <a:ext cx="3852890" cy="52689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3852890" cy="52689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E1C84-21F6-4944-9AA1-0EA4F42D6BD2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A1DB3-5067-4D87-BD55-413905943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788974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1500174"/>
            <a:ext cx="3854478" cy="46656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88974"/>
            <a:ext cx="37846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3784627" cy="4625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2113-E534-49E2-9E97-482D1F3782E9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D3A8-0443-4517-B9C9-BCDD6B92D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3141-ED2D-411D-8072-233081BE8DE5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889D-1804-4F05-9B0A-C4A8DFBB6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A8AC-7FB7-4DFD-9898-0B505DE4A666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AB42-E956-42A6-9E20-74F16BE0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2751165" cy="649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5794"/>
            <a:ext cx="4854602" cy="5340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1435100"/>
            <a:ext cx="275116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0668-3235-4A07-B22E-303AA5989D90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C8E75-77A0-44DF-B26A-E51B67AF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2F97-E9B1-43F9-B42C-97E54A317B1C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D0AAC-2D2F-4480-86D7-F128DA2A0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0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4375" y="831850"/>
            <a:ext cx="771525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9D7A38-26EA-435C-9D2C-9C18F1D3C963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62EBA7-2F85-4001-BCAE-A6941B615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smtClean="0"/>
              <a:t>Сертификат </a:t>
            </a:r>
            <a:br>
              <a:rPr lang="ru-RU" sz="3200" smtClean="0"/>
            </a:br>
            <a:r>
              <a:rPr lang="ru-RU" sz="3200" smtClean="0"/>
              <a:t>выдан ученику __ «__» класса _______№  </a:t>
            </a:r>
            <a:br>
              <a:rPr lang="ru-RU" sz="3200" smtClean="0"/>
            </a:br>
            <a:r>
              <a:rPr lang="ru-RU" sz="3200" smtClean="0"/>
              <a:t>_____________________________________за участие в районной игре «Математический Экспресс»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Дата______ </a:t>
            </a:r>
            <a:endParaRPr 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1019087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TS101908703</Template>
  <TotalTime>5</TotalTime>
  <Words>12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TS101908703</vt:lpstr>
      <vt:lpstr>TS101908703</vt:lpstr>
      <vt:lpstr>Сертификат  выдан ученику __ «__» класса _______№   _____________________________________за участие в районной игре «Математический Экспресс»  Дата______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Сертификат  выдан ученику __ «__» класса _______№   _____________________________________за участие в районной игре «Математический Экспресс»  Дата______ </dc:title>
  <dc:creator>Ирина</dc:creator>
  <cp:lastModifiedBy>nastya.cherepneva</cp:lastModifiedBy>
  <cp:revision>2</cp:revision>
  <dcterms:created xsi:type="dcterms:W3CDTF">2012-01-10T18:24:48Z</dcterms:created>
  <dcterms:modified xsi:type="dcterms:W3CDTF">2012-06-28T12:27:50Z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TC019087039991</vt:lpwstr>
  </property>
</Properties>
</file>