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2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J0074200.MI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9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9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7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(muzimir.ru)_03_-_&#1055;&#1077;&#1089;&#1077;&#1085;&#1082;&#1072;_&#1042;&#1080;&#1085;&#1085;&#1080;-&#1055;&#1091;&#1093;&#1072;_-_&#1055;&#1077;&#1089;&#1077;&#1085;&#1082;&#1072;_&#1042;&#1080;&#1085;&#1085;&#1080;-&#1055;&#1091;&#1093;&#1072;_.mp3" TargetMode="External"/><Relationship Id="rId6" Type="http://schemas.openxmlformats.org/officeDocument/2006/relationships/image" Target="../media/image11.gif"/><Relationship Id="rId11" Type="http://schemas.openxmlformats.org/officeDocument/2006/relationships/image" Target="../media/image13.gif"/><Relationship Id="rId5" Type="http://schemas.openxmlformats.org/officeDocument/2006/relationships/image" Target="../media/image9.gif"/><Relationship Id="rId10" Type="http://schemas.openxmlformats.org/officeDocument/2006/relationships/image" Target="../media/image8.gif"/><Relationship Id="rId4" Type="http://schemas.openxmlformats.org/officeDocument/2006/relationships/image" Target="../media/image4.gif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Admin\Мои документы\Мои рисунки\Новая папка\Disney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J0074200.MID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144000" y="30003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643314"/>
            <a:ext cx="2571768" cy="19478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Documents and Settings\Admin\Мои документы\Мои рисунки\TigerCWER_RU-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2571768" cy="4857760"/>
          </a:xfrm>
          <a:prstGeom prst="rect">
            <a:avLst/>
          </a:prstGeom>
          <a:noFill/>
        </p:spPr>
      </p:pic>
      <p:pic>
        <p:nvPicPr>
          <p:cNvPr id="11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643314"/>
            <a:ext cx="2571768" cy="19478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крол\z130013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928934"/>
            <a:ext cx="1857388" cy="2928950"/>
          </a:xfrm>
          <a:prstGeom prst="rect">
            <a:avLst/>
          </a:prstGeom>
          <a:noFill/>
        </p:spPr>
      </p:pic>
      <p:pic>
        <p:nvPicPr>
          <p:cNvPr id="5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071810"/>
            <a:ext cx="2571768" cy="1947870"/>
          </a:xfrm>
          <a:prstGeom prst="rect">
            <a:avLst/>
          </a:prstGeom>
          <a:noFill/>
        </p:spPr>
      </p:pic>
      <p:pic>
        <p:nvPicPr>
          <p:cNvPr id="6" name="Picture 5" descr="C:\Documents and Settings\Admin\Мои документы\Мои рисунки\TigerCWER_RU-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7562"/>
            <a:ext cx="2571768" cy="48577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исунки\Новая папка\04e5bb6ffa3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929066"/>
            <a:ext cx="1857388" cy="2928934"/>
          </a:xfrm>
          <a:prstGeom prst="rect">
            <a:avLst/>
          </a:prstGeom>
          <a:noFill/>
        </p:spPr>
      </p:pic>
      <p:pic>
        <p:nvPicPr>
          <p:cNvPr id="5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071810"/>
            <a:ext cx="2571768" cy="1947870"/>
          </a:xfrm>
          <a:prstGeom prst="rect">
            <a:avLst/>
          </a:prstGeom>
          <a:noFill/>
        </p:spPr>
      </p:pic>
      <p:pic>
        <p:nvPicPr>
          <p:cNvPr id="6" name="Picture 5" descr="C:\Documents and Settings\Admin\Мои документы\Мои рисунки\TigerCWER_RU-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8012">
            <a:off x="122591" y="2991546"/>
            <a:ext cx="2571768" cy="4857760"/>
          </a:xfrm>
          <a:prstGeom prst="rect">
            <a:avLst/>
          </a:prstGeom>
          <a:noFill/>
        </p:spPr>
      </p:pic>
      <p:pic>
        <p:nvPicPr>
          <p:cNvPr id="7" name="Picture 4" descr="C:\Documents and Settings\Admin\Рабочий стол\крол\z1300132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12" y="3071810"/>
            <a:ext cx="1857388" cy="2928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Keng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0" y="1500174"/>
            <a:ext cx="3048000" cy="3990983"/>
          </a:xfrm>
          <a:prstGeom prst="rect">
            <a:avLst/>
          </a:prstGeom>
          <a:noFill/>
        </p:spPr>
      </p:pic>
      <p:pic>
        <p:nvPicPr>
          <p:cNvPr id="7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071810"/>
            <a:ext cx="2571768" cy="1947870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крол\z1300132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12" y="3214686"/>
            <a:ext cx="1857388" cy="2928950"/>
          </a:xfrm>
          <a:prstGeom prst="rect">
            <a:avLst/>
          </a:prstGeom>
          <a:noFill/>
        </p:spPr>
      </p:pic>
      <p:pic>
        <p:nvPicPr>
          <p:cNvPr id="9" name="Picture 3" descr="C:\Documents and Settings\Admin\Мои документы\Мои рисунки\Новая папка\04e5bb6ffa3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3929066"/>
            <a:ext cx="1857388" cy="2928934"/>
          </a:xfrm>
          <a:prstGeom prst="rect">
            <a:avLst/>
          </a:prstGeom>
          <a:noFill/>
        </p:spPr>
      </p:pic>
      <p:pic>
        <p:nvPicPr>
          <p:cNvPr id="11" name="Picture 4" descr="12m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000240"/>
            <a:ext cx="3352800" cy="39100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1.3783 -0.0314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Documents and Settings\Admin\Мои документы\Мои рисунки\mult-pict.narod.ru2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71678"/>
            <a:ext cx="2143140" cy="2714644"/>
          </a:xfrm>
          <a:prstGeom prst="rect">
            <a:avLst/>
          </a:prstGeom>
          <a:noFill/>
        </p:spPr>
      </p:pic>
      <p:pic>
        <p:nvPicPr>
          <p:cNvPr id="7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571876"/>
            <a:ext cx="2571768" cy="1947870"/>
          </a:xfrm>
          <a:prstGeom prst="rect">
            <a:avLst/>
          </a:prstGeom>
          <a:noFill/>
        </p:spPr>
      </p:pic>
      <p:pic>
        <p:nvPicPr>
          <p:cNvPr id="8" name="Picture 3" descr="C:\Documents and Settings\Admin\Мои документы\Мои рисунки\Новая папка\04e5bb6ffa3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3929066"/>
            <a:ext cx="1857388" cy="2928934"/>
          </a:xfrm>
          <a:prstGeom prst="rect">
            <a:avLst/>
          </a:prstGeom>
          <a:noFill/>
        </p:spPr>
      </p:pic>
      <p:pic>
        <p:nvPicPr>
          <p:cNvPr id="9" name="Picture 4" descr="C:\Documents and Settings\Admin\Рабочий стол\крол\z1300132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12" y="3214686"/>
            <a:ext cx="1857388" cy="2928950"/>
          </a:xfrm>
          <a:prstGeom prst="rect">
            <a:avLst/>
          </a:prstGeom>
          <a:noFill/>
        </p:spPr>
      </p:pic>
      <p:pic>
        <p:nvPicPr>
          <p:cNvPr id="12" name="Picture 4" descr="12m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947980"/>
            <a:ext cx="3352800" cy="39100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1042 L 0.99375 0.2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Picture 4" descr="C:\Documents and Settings\Admin\Мои документы\Мои рисунки\AG00399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714752"/>
            <a:ext cx="2571768" cy="1947870"/>
          </a:xfrm>
          <a:prstGeom prst="rect">
            <a:avLst/>
          </a:prstGeom>
          <a:noFill/>
        </p:spPr>
      </p:pic>
      <p:pic>
        <p:nvPicPr>
          <p:cNvPr id="11" name="Picture 4" descr="12m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643050"/>
            <a:ext cx="3352800" cy="391002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Мои документы\Мои рисунки\pigletCWER_RU-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2516">
            <a:off x="-343124" y="3925775"/>
            <a:ext cx="1772388" cy="293824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Новая папка\04e5bb6ffa3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2071678"/>
            <a:ext cx="1309690" cy="2571760"/>
          </a:xfrm>
          <a:prstGeom prst="rect">
            <a:avLst/>
          </a:prstGeom>
          <a:noFill/>
        </p:spPr>
      </p:pic>
      <p:pic>
        <p:nvPicPr>
          <p:cNvPr id="14" name="Picture 3" descr="C:\Documents and Settings\Admin\Мои документы\Мои рисунки\mult-pict.narod.ru20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785982" y="1000108"/>
            <a:ext cx="2071702" cy="3286148"/>
          </a:xfrm>
          <a:prstGeom prst="rect">
            <a:avLst/>
          </a:prstGeom>
          <a:noFill/>
        </p:spPr>
      </p:pic>
      <p:pic>
        <p:nvPicPr>
          <p:cNvPr id="16" name="(muzimir.ru)_03_-_Песенка_Винни-Пуха_-_Песенка_Винни-Пуха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9144000" y="3143248"/>
            <a:ext cx="304800" cy="304800"/>
          </a:xfrm>
          <a:prstGeom prst="rect">
            <a:avLst/>
          </a:prstGeom>
        </p:spPr>
      </p:pic>
      <p:pic>
        <p:nvPicPr>
          <p:cNvPr id="17" name="Picture 5" descr="Keng07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9144000" y="1571612"/>
            <a:ext cx="3048000" cy="4133859"/>
          </a:xfrm>
          <a:prstGeom prst="rect">
            <a:avLst/>
          </a:prstGeom>
          <a:noFill/>
        </p:spPr>
      </p:pic>
      <p:pic>
        <p:nvPicPr>
          <p:cNvPr id="19" name="Picture 3" descr="C:\Documents and Settings\Admin\Мои документы\Мои рисунки\mult-pict.narod.ru20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1643050"/>
            <a:ext cx="2071702" cy="3286148"/>
          </a:xfrm>
          <a:prstGeom prst="rect">
            <a:avLst/>
          </a:prstGeom>
          <a:noFill/>
        </p:spPr>
      </p:pic>
      <p:pic>
        <p:nvPicPr>
          <p:cNvPr id="22" name="Picture 7" descr="Bee0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2536605">
            <a:off x="8001024" y="571480"/>
            <a:ext cx="817559" cy="714380"/>
          </a:xfrm>
          <a:prstGeom prst="rect">
            <a:avLst/>
          </a:prstGeom>
          <a:noFill/>
        </p:spPr>
      </p:pic>
      <p:pic>
        <p:nvPicPr>
          <p:cNvPr id="23" name="Picture 7" descr="Bee0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1528942">
            <a:off x="7000892" y="714356"/>
            <a:ext cx="674683" cy="809644"/>
          </a:xfrm>
          <a:prstGeom prst="rect">
            <a:avLst/>
          </a:prstGeom>
          <a:noFill/>
        </p:spPr>
      </p:pic>
      <p:pic>
        <p:nvPicPr>
          <p:cNvPr id="24" name="Picture 7" descr="Bee0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1486390">
            <a:off x="7898461" y="1277524"/>
            <a:ext cx="746121" cy="6667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66077 0.28264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64 0.0331 L -0.35174 0.0856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715 0.31412 L 1.23559 0.4504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23107 0.220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68 0.18889 L 0.85329 0.272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5208 0.209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01146 0.787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6852 L 0.85659 0.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69 0.18889 L 0.94948 0.2099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5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17014 0.98774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49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16319 0.9736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48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9844 0.91343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4426089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85852" y="1571612"/>
            <a:ext cx="6643734" cy="11430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Всего   вам   доброго  !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6" name="Picture 3" descr="C:\Documents and Settings\Admin\Мои документы\Мои рисунки\mult-pict.narod.ru2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85982" y="1928802"/>
            <a:ext cx="2143140" cy="2714644"/>
          </a:xfrm>
          <a:prstGeom prst="rect">
            <a:avLst/>
          </a:prstGeom>
          <a:noFill/>
        </p:spPr>
      </p:pic>
      <p:pic>
        <p:nvPicPr>
          <p:cNvPr id="7" name="Picture 7" descr="Bee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523850">
            <a:off x="-584292" y="-404822"/>
            <a:ext cx="746121" cy="809644"/>
          </a:xfrm>
          <a:prstGeom prst="rect">
            <a:avLst/>
          </a:prstGeom>
          <a:noFill/>
        </p:spPr>
      </p:pic>
      <p:pic>
        <p:nvPicPr>
          <p:cNvPr id="8" name="Picture 7" descr="Bee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523850">
            <a:off x="-1155796" y="-888121"/>
            <a:ext cx="746121" cy="809644"/>
          </a:xfrm>
          <a:prstGeom prst="rect">
            <a:avLst/>
          </a:prstGeom>
          <a:noFill/>
        </p:spPr>
      </p:pic>
      <p:pic>
        <p:nvPicPr>
          <p:cNvPr id="10" name="Picture 7" descr="Bee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523850">
            <a:off x="130119" y="-888122"/>
            <a:ext cx="746121" cy="8096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33333E-6 L 1.24757 0.30439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4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1.12153 0.7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38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1.24705 0.6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" y="34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1.12604 0.9449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3" y="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Экран (4:3)</PresentationFormat>
  <Paragraphs>1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54</cp:revision>
  <dcterms:modified xsi:type="dcterms:W3CDTF">2012-01-03T08:46:15Z</dcterms:modified>
</cp:coreProperties>
</file>