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69" r:id="rId2"/>
    <p:sldId id="328" r:id="rId3"/>
    <p:sldId id="303" r:id="rId4"/>
    <p:sldId id="304" r:id="rId5"/>
    <p:sldId id="363" r:id="rId6"/>
    <p:sldId id="309" r:id="rId7"/>
    <p:sldId id="306" r:id="rId8"/>
    <p:sldId id="336" r:id="rId9"/>
    <p:sldId id="307" r:id="rId10"/>
    <p:sldId id="313" r:id="rId11"/>
    <p:sldId id="310" r:id="rId12"/>
    <p:sldId id="311" r:id="rId13"/>
    <p:sldId id="315" r:id="rId14"/>
    <p:sldId id="312" r:id="rId15"/>
    <p:sldId id="337" r:id="rId16"/>
    <p:sldId id="314" r:id="rId17"/>
    <p:sldId id="308" r:id="rId18"/>
    <p:sldId id="338" r:id="rId19"/>
    <p:sldId id="316" r:id="rId20"/>
    <p:sldId id="317" r:id="rId21"/>
    <p:sldId id="339" r:id="rId22"/>
    <p:sldId id="318" r:id="rId23"/>
    <p:sldId id="319" r:id="rId24"/>
    <p:sldId id="340" r:id="rId25"/>
    <p:sldId id="320" r:id="rId26"/>
    <p:sldId id="321" r:id="rId27"/>
    <p:sldId id="322" r:id="rId28"/>
    <p:sldId id="323" r:id="rId29"/>
    <p:sldId id="342" r:id="rId30"/>
    <p:sldId id="324" r:id="rId31"/>
    <p:sldId id="343" r:id="rId32"/>
    <p:sldId id="325" r:id="rId33"/>
    <p:sldId id="344" r:id="rId34"/>
    <p:sldId id="326" r:id="rId35"/>
    <p:sldId id="362" r:id="rId36"/>
    <p:sldId id="327" r:id="rId37"/>
    <p:sldId id="361" r:id="rId38"/>
    <p:sldId id="329" r:id="rId39"/>
    <p:sldId id="345" r:id="rId40"/>
    <p:sldId id="330" r:id="rId41"/>
    <p:sldId id="346" r:id="rId42"/>
    <p:sldId id="355" r:id="rId43"/>
    <p:sldId id="356" r:id="rId44"/>
    <p:sldId id="331" r:id="rId45"/>
    <p:sldId id="360" r:id="rId46"/>
    <p:sldId id="332" r:id="rId47"/>
    <p:sldId id="333" r:id="rId48"/>
    <p:sldId id="334" r:id="rId49"/>
    <p:sldId id="335" r:id="rId50"/>
    <p:sldId id="290" r:id="rId51"/>
    <p:sldId id="296" r:id="rId52"/>
    <p:sldId id="347" r:id="rId53"/>
    <p:sldId id="297" r:id="rId54"/>
    <p:sldId id="348" r:id="rId55"/>
    <p:sldId id="359" r:id="rId56"/>
    <p:sldId id="298" r:id="rId57"/>
    <p:sldId id="349" r:id="rId58"/>
    <p:sldId id="301" r:id="rId59"/>
    <p:sldId id="350" r:id="rId60"/>
    <p:sldId id="302" r:id="rId61"/>
    <p:sldId id="351" r:id="rId62"/>
    <p:sldId id="352" r:id="rId63"/>
    <p:sldId id="300" r:id="rId64"/>
    <p:sldId id="353" r:id="rId65"/>
    <p:sldId id="354" r:id="rId66"/>
    <p:sldId id="357" r:id="rId67"/>
    <p:sldId id="358" r:id="rId68"/>
    <p:sldId id="275" r:id="rId6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99"/>
    <a:srgbClr val="009900"/>
    <a:srgbClr val="FF0000"/>
    <a:srgbClr val="A50021"/>
    <a:srgbClr val="8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70" d="100"/>
          <a:sy n="7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13E998-73A3-4F9E-B75F-653A39349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3E998-73A3-4F9E-B75F-653A393492E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38C7-D6F3-4812-B836-3989B55AC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9F55B-11E0-43C6-988E-86619F094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63144-30AC-4403-BEFC-DF410D6A4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2A88-E332-41A4-A56C-00CB19930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56B82-15BB-49FC-8B0F-478382B57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CBAF-CF76-458C-A055-15A6384E5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233DB-454B-4268-B0C6-B656D1E3D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F5B06-D9A5-46F5-B8F4-EAE1AA0C0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CF8F-4186-4AB8-AC45-173601FA2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EE77B-87C2-453A-A882-A7208BE16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8ADA-9C29-4899-94F4-8C0DA0B7A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 l="-2000" t="-2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7CEB52-72BA-43CB-B358-172E25DB6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1.jpeg"/><Relationship Id="rId4" Type="http://schemas.openxmlformats.org/officeDocument/2006/relationships/image" Target="../media/image7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85918" y="2214554"/>
            <a:ext cx="5643602" cy="2571769"/>
          </a:xfrm>
        </p:spPr>
        <p:txBody>
          <a:bodyPr>
            <a:prstTxWarp prst="textCanDown">
              <a:avLst>
                <a:gd name="adj" fmla="val 11021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Всему начало здесь, в краю родном</a:t>
            </a:r>
            <a:endParaRPr lang="ru-RU" b="1" i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D:\Юлия\Юлия\Астрахань, Камызяк\водоемы\Волга\inf_2176_ti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1" y="1071546"/>
            <a:ext cx="6452465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D:\Юлия\Юлия\Астрахань\природа\кабанята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71546"/>
            <a:ext cx="6546806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D:\Юлия\Юлия\Астрахань\природа\3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21811"/>
            <a:ext cx="6500858" cy="4525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D:\Юлия\Юлия\Астрахань, Камызяк\водоемы\Волга\P10101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00108"/>
            <a:ext cx="6500858" cy="4836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D:\Юлия\Юлия\Астрахань\3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642918"/>
            <a:ext cx="7431581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рисунки\Астрах.заповедник\zajsanskaya_kruglogolovka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70657">
            <a:off x="713347" y="1394827"/>
            <a:ext cx="3888432" cy="3183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D:\Мои рисунки\Астрах.заповедник\lrg-2015-phrynocephalus_mystaceu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21095">
            <a:off x="4597679" y="2185890"/>
            <a:ext cx="3993087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:\Юлия\Юлия\Астрахань, Камызяк\водоемы\Волга\P10102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00107"/>
            <a:ext cx="6500858" cy="4777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Юлия\Юлия\Астрахань\природа\покой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71546"/>
            <a:ext cx="6439482" cy="4286280"/>
          </a:xfrm>
          <a:prstGeom prst="roundRect">
            <a:avLst>
              <a:gd name="adj" fmla="val 920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Юлия\Мои документы\Мои рисунки\астраханский заповедник\924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73193">
            <a:off x="4572000" y="1000108"/>
            <a:ext cx="3333750" cy="444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 descr="D:\Мои рисунки\Астрах.заповедник\marderhund4(c)paltanaviciu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16272">
            <a:off x="1412331" y="1029561"/>
            <a:ext cx="3063543" cy="4447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D:\Юлия\Юлия\Астрахань, Камызяк\водоемы\Волга\REG10370794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00108"/>
            <a:ext cx="6643734" cy="4447016"/>
          </a:xfrm>
          <a:prstGeom prst="roundRect">
            <a:avLst>
              <a:gd name="adj" fmla="val 104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D:\Юлия\Юлия\Астрахань, Камызяк\водоемы\Волга\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000108"/>
            <a:ext cx="4572032" cy="517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рисунки\Астрах.заповедник\pict04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124744"/>
            <a:ext cx="5898232" cy="4423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Юлия\Мои документы\Мои рисунки\астраханский заповедник\lrg-251-viviparou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000108"/>
            <a:ext cx="66103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Юлия\Юлия\Астрахань, Камызяк\водоемы\Волга\пос Кировск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71546"/>
            <a:ext cx="6500858" cy="48360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D:\Юлия\Юлия\Астрахань, Камызяк\водоемы\Волга\лотосные пол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00107"/>
            <a:ext cx="6500858" cy="477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Юлия\Мои документы\Мои рисунки\астраханский заповедник\hecht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76118">
            <a:off x="1139776" y="846384"/>
            <a:ext cx="4824536" cy="3112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Мои рисунки\Астрах.заповедник\astrahanskiy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43497">
            <a:off x="4919520" y="2336359"/>
            <a:ext cx="2775180" cy="2775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D:\Юлия\Юлия\Астрахань, Камызяк\водоемы\Волга\волг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1" y="928670"/>
            <a:ext cx="6513159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D:\Юлия\Юлия\Астрахань, Камызяк\водоемы\Волга\дель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928670"/>
            <a:ext cx="650085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рисунки\Астрах.заповедник\6b88f95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980728"/>
            <a:ext cx="634199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D:\Юлия\Юлия\Астрахань, Камызяк\водоемы\Волга\P10101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928670"/>
            <a:ext cx="6609772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Астрах.заповедник\61590188xv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124744"/>
            <a:ext cx="638471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D:\Юлия\Юлия\Астрахань\природа\вода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00108"/>
            <a:ext cx="6500858" cy="428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D:\Юлия\Юлия\Астрахань, Камызяк\водоемы\Волга\P10102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071546"/>
            <a:ext cx="6929486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Юлия\Мои документы\Мои рисунки\астраханский заповедник\0_e86a_343485ff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928670"/>
            <a:ext cx="6572264" cy="4929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D:\Юлия\Юлия\Астрахань, Камызяк\водоемы\Волга\P10102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533" y="1000108"/>
            <a:ext cx="6527177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Юлия\Мои документы\Мои рисунки\астраханский заповедник\3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5788" y="604838"/>
            <a:ext cx="3676674" cy="272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Юлия\Мои документы\Мои рисунки\астраханский заповедник\id793_art37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665" y="1571612"/>
            <a:ext cx="385915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Юлия\Мои документы\Мои рисунки\астраханский заповедник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3366426"/>
            <a:ext cx="3643338" cy="260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D:\Юлия\Юлия\Астрахань, Камызяк\водоемы\Волга\inf_2176_ti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000108"/>
            <a:ext cx="6567687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рисунки\Астрах.заповедник\flamingo01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908720"/>
            <a:ext cx="6264696" cy="479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D:\Юлия\Юлия\Астрахань, Камызяк\водоемы\1 (3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000108"/>
            <a:ext cx="7000924" cy="4253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Юлия\Юлия\Астрахань, Камызяк\лотос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85728"/>
            <a:ext cx="4086228" cy="6299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 descr="D:\Юлия\Юлия\Астрахань, Камызяк\водоемы\восхо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928670"/>
            <a:ext cx="67691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Юлия\Мои документы\Мои рисунки\астраханский заповедник\3404e21f91650a8360be1426c1d3c7b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98440">
            <a:off x="1303902" y="975362"/>
            <a:ext cx="2928958" cy="439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Documents and Settings\Юлия\Мои документы\Мои рисунки\астраханский заповедник\20-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81868">
            <a:off x="4071934" y="1857364"/>
            <a:ext cx="4357692" cy="3212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:\Юлия\Юлия\Астрахань\природа\закат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071546"/>
            <a:ext cx="6589715" cy="438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D:\Юлия\Юлия\Астрахань, Камызяк\водоемы\зима на Касп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928670"/>
            <a:ext cx="67818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Юлия\Мои документы\Мои рисунки\астраханский заповедник\50-15-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428868"/>
            <a:ext cx="474986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C:\Documents and Settings\Юлия\Мои документы\Мои рисунки\астраханский заповедник\duc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071545"/>
            <a:ext cx="3836588" cy="2718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Юлия\Мои документы\Мои рисунки\астраханский заповедник\kamos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928670"/>
            <a:ext cx="7143800" cy="535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Юлия\Мои документы\Мои рисунки\астраханский заповедник\%F0%E0%F5%E0%ED%F1%EA%E8%E9%20%E1%E8%EE%F1%F4%E5%F0%ED%FB%E9%20%E7%E0%EF%EE%E2%E5%E4%ED%E8%EA_%20%CA%E0%EB%E5%ED%E4%E0%F0%E8%EA%20%ED%E0%201990%20%E3%EE%E4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928670"/>
            <a:ext cx="6654807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D:\Юлия\Юлия\Астрахань, Камызяк\водоемы\восход на Касп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928670"/>
            <a:ext cx="67691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Юлия\Юлия\Астрахань\природа\взлет 1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44562">
            <a:off x="1142976" y="1000108"/>
            <a:ext cx="3429024" cy="5159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D:\Юлия\Юлия\Астрахань\природа\взлет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98297">
            <a:off x="4357686" y="857232"/>
            <a:ext cx="3467103" cy="5216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D:\Юлия\Юлия\Астрахань, Камызяк\водоемы\Камызяк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000108"/>
            <a:ext cx="719594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Юлия\Мои документы\Мои рисунки\астраханский заповедник\10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000108"/>
            <a:ext cx="6715172" cy="5136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Юлия\Мои документы\Мои рисунки\астраханский заповедник\9bf04f3cf22cdab0be91e3d3c35e8cd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6199" y="1071546"/>
            <a:ext cx="4179123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4" name="Picture 2" descr="C:\Documents and Settings\Юлия\Мои документы\Мои рисунки\астраханский заповедник\1912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143116"/>
            <a:ext cx="3500462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Documents and Settings\Юлия\Рабочий стол\Юлия\Астрахань\Заповедник\фаз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4071942"/>
            <a:ext cx="3315759" cy="2281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64" name="Picture 4" descr="C:\Documents and Settings\Юлия\Рабочий стол\Юлия\Астрахань\Заповедник\egipetskay_capl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3214686"/>
            <a:ext cx="3748642" cy="3433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66" name="Picture 6" descr="C:\Documents and Settings\Юлия\Рабочий стол\Юлия\Астрахань\Заповедник\r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6388" y="285728"/>
            <a:ext cx="3557612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65" name="Picture 5" descr="C:\Documents and Settings\Юлия\Рабочий стол\Юлия\Астрахань\Заповедник\img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1428736"/>
            <a:ext cx="3286148" cy="3299783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рисунки\Астрах.заповедник\5bc1243b2c49adbdcac41739c1d77b6f.jpg"/>
          <p:cNvPicPr>
            <a:picLocks noChangeAspect="1" noChangeArrowheads="1"/>
          </p:cNvPicPr>
          <p:nvPr/>
        </p:nvPicPr>
        <p:blipFill>
          <a:blip r:embed="rId2" cstate="email"/>
          <a:srcRect l="2410" t="3213"/>
          <a:stretch>
            <a:fillRect/>
          </a:stretch>
        </p:blipFill>
        <p:spPr bwMode="auto">
          <a:xfrm>
            <a:off x="1331640" y="1052736"/>
            <a:ext cx="5832648" cy="433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Documents and Settings\Юлия\Рабочий стол\Юлия\Астрахань\Заповедник\img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2295525" cy="2305050"/>
          </a:xfrm>
          <a:prstGeom prst="ellipse">
            <a:avLst/>
          </a:prstGeom>
          <a:noFill/>
        </p:spPr>
      </p:pic>
      <p:pic>
        <p:nvPicPr>
          <p:cNvPr id="40962" name="Picture 2" descr="C:\Documents and Settings\Юлия\Рабочий стол\Юлия\Астрахань\Заповедник\ppic0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1000108"/>
            <a:ext cx="4130691" cy="5158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Юлия\Рабочий стол\Юлия\Астрахань\Заповедник\kolymag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534" y="214313"/>
            <a:ext cx="2911475" cy="3881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7" name="Picture 3" descr="C:\Documents and Settings\Юлия\Рабочий стол\Юлия\Астрахань\Заповедник\Plegadis%20falcinellus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071813"/>
            <a:ext cx="3857625" cy="3562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8" name="Picture 4" descr="C:\Documents and Settings\Юлия\Рабочий стол\Юлия\Астрахань\природа\Безымянный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88" y="285750"/>
            <a:ext cx="3228975" cy="485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Юлия\Мои документы\Мои рисунки\астраханский заповедник\post-12264-1215083036_thum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1000108"/>
            <a:ext cx="5086350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Юлия\Рабочий стол\Юлия\Астрахань\природа\кони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71546"/>
            <a:ext cx="6546806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Юлия\Мои документы\Мои рисунки\астраханский заповедник\482bb319869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928670"/>
            <a:ext cx="6643734" cy="4982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Юлия\Юлия\Астрахань\Заповедник\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14422"/>
            <a:ext cx="4521391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D:\Юлия\Юлия\Астрахань\Заповедник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2500306"/>
            <a:ext cx="4867890" cy="3553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Юлия\Рабочий стол\Юлия\Астрахань\природа\цапля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428604"/>
            <a:ext cx="3038475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5" name="Picture 3" descr="C:\Documents and Settings\Юлия\Рабочий стол\Юлия\Астрахань\Заповедник\ulit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90600">
            <a:off x="214283" y="714564"/>
            <a:ext cx="4091243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C:\Documents and Settings\Юлия\Рабочий стол\Юлия\Астрахань\Заповедник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4357694"/>
            <a:ext cx="3000396" cy="2190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7" name="Picture 5" descr="C:\Documents and Settings\Юлия\Рабочий стол\Юлия\Астрахань\Заповедник\418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62" y="4000504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Юлия\Мои документы\Мои рисунки\астраханский заповедник\4084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000108"/>
            <a:ext cx="6582181" cy="443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лотосовые пол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5219700" cy="3941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3" name="Picture 9" descr="vol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2857496"/>
            <a:ext cx="508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Юлия\Мои документы\Мои рисунки\астраханский заповедник\1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00108"/>
            <a:ext cx="6481387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D:\Юлия\Юлия\Астрахань\природа\утки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57441">
            <a:off x="1285852" y="1000108"/>
            <a:ext cx="3500462" cy="48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55" name="Picture 3" descr="D:\Юлия\Юлия\Астрахань\природа\злет стаи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92031">
            <a:off x="4786314" y="1000108"/>
            <a:ext cx="3194049" cy="4806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ani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13953">
            <a:off x="3853557" y="291319"/>
            <a:ext cx="508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76" name="Picture 12" descr="Белё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071810"/>
            <a:ext cx="5329238" cy="3529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Юлия\Мои документы\Мои рисунки\астраханский заповедник\bird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89" y="2857496"/>
            <a:ext cx="4269135" cy="2967049"/>
          </a:xfrm>
          <a:prstGeom prst="round2DiagRect">
            <a:avLst>
              <a:gd name="adj1" fmla="val 0"/>
              <a:gd name="adj2" fmla="val 2839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Documents and Settings\Юлия\Мои документы\Мои рисунки\астраханский заповедник\id793_art37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642918"/>
            <a:ext cx="3657600" cy="2708275"/>
          </a:xfrm>
          <a:prstGeom prst="round2DiagRect">
            <a:avLst>
              <a:gd name="adj1" fmla="val 2653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Юлия\Мои документы\Мои рисунки\астраханский заповедник\konoply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000108"/>
            <a:ext cx="3414724" cy="380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C:\Documents and Settings\Юлия\Мои документы\Мои рисунки\астраханский заповедник\papav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2786058"/>
            <a:ext cx="43942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осёт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3" y="928670"/>
            <a:ext cx="6725439" cy="4755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Юлия\Мои документы\Мои рисунки\астраханский заповедник\pub_2_15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000108"/>
            <a:ext cx="6842614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Юлия\Мои документы\Мои рисунки\астраханский заповедник\z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071545"/>
            <a:ext cx="3548088" cy="2661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C:\Documents and Settings\Юлия\Мои документы\Мои рисунки\астраханский заповедник\Passer%20montanus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2500306"/>
            <a:ext cx="3166143" cy="3005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Юлия\Юлия\Астрахань\Заповедник\275px-Nelumbo_lutea_bloss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1" y="1000108"/>
            <a:ext cx="6548483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Юлия\Юлия\Астрахань\Заповедник\заросли лотос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928670"/>
            <a:ext cx="7238997" cy="5429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лотосные пол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142984"/>
            <a:ext cx="6260346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D:\Юлия\Юлия\Астрахань\природа\красота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71546"/>
            <a:ext cx="6482390" cy="4314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лия\Мои документы\Мои рисунки\астраханский заповедник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04851">
            <a:off x="1000100" y="2214554"/>
            <a:ext cx="3373461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Юлия\Мои документы\Мои рисунки\астраханский заповедник\opyncia_cve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71567">
            <a:off x="4214810" y="857232"/>
            <a:ext cx="4286227" cy="321467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D:\Юлия\Юлия\Астрахань\природа\табен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000108"/>
            <a:ext cx="6697040" cy="44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63</Words>
  <Application>Microsoft Office PowerPoint</Application>
  <PresentationFormat>Экран (4:3)</PresentationFormat>
  <Paragraphs>57</Paragraphs>
  <Slides>68</Slides>
  <Notes>66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Оформление по умолчанию</vt:lpstr>
      <vt:lpstr>Всему начало здесь, в краю родном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</vt:vector>
  </TitlesOfParts>
  <Company>Лицей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ЛИЦО РОССИИ НА ЮГЕ - АСТРАХАНСКАЯ ОБЛАСТЬ</dc:title>
  <dc:creator>каб. 208</dc:creator>
  <cp:lastModifiedBy>Дарёна</cp:lastModifiedBy>
  <cp:revision>32</cp:revision>
  <dcterms:created xsi:type="dcterms:W3CDTF">2007-12-28T13:03:34Z</dcterms:created>
  <dcterms:modified xsi:type="dcterms:W3CDTF">2012-08-06T03:07:52Z</dcterms:modified>
</cp:coreProperties>
</file>