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C5E1AB-86E5-408A-A16E-BE14D8B55864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F7EFFD-D410-422D-A073-3522B005D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Составлена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«Начальная школа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xxi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века»под редакцией Н. Ф. Виноградовой. Составила: Образцова Людмила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николаевна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учитель начальных классов МОУ «Средняя школа № 16»города Балаково, Саратовской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762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к уроку литературного чтения в 3 классе по теме: Русская народная сказка «Про Ленивую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Радивую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  <a:noAutofit/>
          </a:bodyPr>
          <a:lstStyle/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snuff\Рабочий стол\33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2143116"/>
            <a:ext cx="7072362" cy="35004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51446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Пересказ близко  к тексту.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2"/>
          </p:nvPr>
        </p:nvSpPr>
        <p:spPr>
          <a:xfrm>
            <a:off x="428596" y="3143248"/>
            <a:ext cx="2314604" cy="2911477"/>
          </a:xfrm>
        </p:spPr>
        <p:txBody>
          <a:bodyPr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dirty="0" smtClean="0"/>
              <a:t>-  Как встретились два брата : бедный и богатый?</a:t>
            </a:r>
            <a:endParaRPr lang="ru-RU" dirty="0"/>
          </a:p>
        </p:txBody>
      </p:sp>
      <p:sp>
        <p:nvSpPr>
          <p:cNvPr id="7" name="Рисунок 4"/>
          <p:cNvSpPr txBox="1">
            <a:spLocks/>
          </p:cNvSpPr>
          <p:nvPr/>
        </p:nvSpPr>
        <p:spPr>
          <a:xfrm>
            <a:off x="3000364" y="571480"/>
            <a:ext cx="5867400" cy="4267200"/>
          </a:xfrm>
          <a:prstGeom prst="rect">
            <a:avLst/>
          </a:prstGeom>
        </p:spPr>
      </p:sp>
      <p:sp>
        <p:nvSpPr>
          <p:cNvPr id="10" name="Рисунок 8"/>
          <p:cNvSpPr txBox="1">
            <a:spLocks/>
          </p:cNvSpPr>
          <p:nvPr/>
        </p:nvSpPr>
        <p:spPr>
          <a:xfrm>
            <a:off x="3000364" y="571480"/>
            <a:ext cx="5867400" cy="4267200"/>
          </a:xfrm>
          <a:prstGeom prst="rect">
            <a:avLst/>
          </a:prstGeom>
        </p:spPr>
      </p:sp>
      <p:sp>
        <p:nvSpPr>
          <p:cNvPr id="11" name="Рисунок 8"/>
          <p:cNvSpPr txBox="1">
            <a:spLocks/>
          </p:cNvSpPr>
          <p:nvPr/>
        </p:nvSpPr>
        <p:spPr>
          <a:xfrm>
            <a:off x="3000364" y="571480"/>
            <a:ext cx="5867400" cy="4267200"/>
          </a:xfrm>
          <a:prstGeom prst="rect">
            <a:avLst/>
          </a:prstGeom>
        </p:spPr>
      </p:sp>
      <p:sp>
        <p:nvSpPr>
          <p:cNvPr id="12" name="Рисунок 8"/>
          <p:cNvSpPr txBox="1">
            <a:spLocks/>
          </p:cNvSpPr>
          <p:nvPr/>
        </p:nvSpPr>
        <p:spPr>
          <a:xfrm>
            <a:off x="3000364" y="571480"/>
            <a:ext cx="5867400" cy="4267200"/>
          </a:xfrm>
          <a:prstGeom prst="rect">
            <a:avLst/>
          </a:prstGeom>
        </p:spPr>
      </p:sp>
      <p:pic>
        <p:nvPicPr>
          <p:cNvPr id="1027" name="Picture 3" descr="C:\Documents and Settings\snuff\Рабочий стол\9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17164" y="685800"/>
            <a:ext cx="4052871" cy="5410200"/>
          </a:xfrm>
          <a:prstGeom prst="rect">
            <a:avLst/>
          </a:prstGeom>
          <a:noFill/>
        </p:spPr>
      </p:pic>
      <p:sp>
        <p:nvSpPr>
          <p:cNvPr id="21" name="Стрелка вправо 20"/>
          <p:cNvSpPr/>
          <p:nvPr/>
        </p:nvSpPr>
        <p:spPr>
          <a:xfrm>
            <a:off x="3571868" y="55007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71546"/>
            <a:ext cx="2362200" cy="135732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-Что можете   </a:t>
            </a:r>
            <a:br>
              <a:rPr lang="ru-RU" dirty="0" smtClean="0"/>
            </a:br>
            <a:r>
              <a:rPr lang="ru-RU" dirty="0" smtClean="0"/>
              <a:t> сказать о  девочке –семилетке?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2643182"/>
            <a:ext cx="2362200" cy="348298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</a:rPr>
              <a:t>●Умная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</a:rPr>
              <a:t>●Изобретательная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</a:rPr>
              <a:t>●Находчивая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</a:rPr>
              <a:t>●Сметливая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</a:rPr>
              <a:t>●Мудрая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</a:rPr>
              <a:t>●Ленивая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</a:rPr>
              <a:t>●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</a:rPr>
              <a:t>Неряха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/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/>
            </a:endParaRP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1" name="Picture 3" descr="C:\Documents and Settings\snuff\Рабочий стол\9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905256"/>
            <a:ext cx="4600390" cy="4971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9"/>
          <p:cNvSpPr/>
          <p:nvPr/>
        </p:nvSpPr>
        <p:spPr>
          <a:xfrm>
            <a:off x="3286116" y="29289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prstTxWarp prst="textDeflate">
              <a:avLst/>
            </a:prstTxWarp>
          </a:bodyPr>
          <a:lstStyle/>
          <a:p>
            <a:r>
              <a:rPr lang="ru-RU" dirty="0" smtClean="0">
                <a:ln>
                  <a:solidFill>
                    <a:srgbClr val="FF0000"/>
                  </a:solidFill>
                </a:ln>
              </a:rPr>
              <a:t>Собери пословицу!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/>
        <p:txBody>
          <a:bodyPr>
            <a:prstTxWarp prst="textPlain">
              <a:avLst/>
            </a:prstTxWarp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От умного научишься,</a:t>
            </a:r>
          </a:p>
          <a:p>
            <a:pPr marL="457200" indent="-457200">
              <a:buAutoNum type="arabicPeriod"/>
            </a:pPr>
            <a:r>
              <a:rPr lang="ru-RU" dirty="0" smtClean="0"/>
              <a:t>Беды мучат,</a:t>
            </a:r>
          </a:p>
          <a:p>
            <a:pPr marL="457200" indent="-457200">
              <a:buAutoNum type="arabicPeriod"/>
            </a:pPr>
            <a:r>
              <a:rPr lang="ru-RU" dirty="0" smtClean="0"/>
              <a:t>Где ум,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4786314" y="1571612"/>
            <a:ext cx="4000528" cy="4481716"/>
          </a:xfrm>
        </p:spPr>
        <p:txBody>
          <a:bodyPr>
            <a:prstTxWarp prst="textPlain">
              <a:avLst>
                <a:gd name="adj" fmla="val 49194"/>
              </a:avLst>
            </a:prstTxWarp>
          </a:bodyPr>
          <a:lstStyle/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от глупого разучишься.</a:t>
            </a:r>
          </a:p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да уму учат.</a:t>
            </a:r>
          </a:p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там и счастье.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429124" y="27146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429124" y="4857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nuff\Рабочий стол\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1500174"/>
            <a:ext cx="5429288" cy="3571900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Озаглавь картинку!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928802"/>
            <a:ext cx="2362200" cy="4144963"/>
          </a:xfrm>
          <a:solidFill>
            <a:schemeClr val="accent1">
              <a:lumMod val="75000"/>
            </a:schemeClr>
          </a:solidFill>
        </p:spPr>
        <p:txBody>
          <a:bodyPr>
            <a:prstTxWarp prst="textDeflate">
              <a:avLst/>
            </a:prstTxWarp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«На что нам, старик, много денег!»</a:t>
            </a:r>
          </a:p>
          <a:p>
            <a:r>
              <a:rPr lang="ru-RU" dirty="0" smtClean="0">
                <a:solidFill>
                  <a:srgbClr val="92D050"/>
                </a:solidFill>
              </a:rPr>
              <a:t>«Что у Лесного Деда просить будем?»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Приглашаем в «Литературную гостиную»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11613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285720" y="1500174"/>
            <a:ext cx="8429684" cy="1104710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«Лучший сказочник!»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285720" y="3143248"/>
            <a:ext cx="3000396" cy="2928958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Медаль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«За оригинальность!»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5214942" y="3143248"/>
            <a:ext cx="3000396" cy="2928958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Медаль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 «За творческий подход!»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«Литературное лукошко»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snuff\Рабочий стол\9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071678"/>
            <a:ext cx="3500462" cy="292895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</p:spPr>
      </p:pic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Русские народные сказки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«Самое дорогое»</a:t>
            </a:r>
          </a:p>
          <a:p>
            <a:r>
              <a:rPr lang="ru-RU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«Про Ленивую и </a:t>
            </a:r>
            <a:r>
              <a:rPr lang="ru-RU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Радивую</a:t>
            </a:r>
            <a:r>
              <a:rPr lang="ru-RU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«Дочь – семилетка»</a:t>
            </a:r>
            <a:endParaRPr lang="ru-RU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Сказка какого автора заканчивается такими словами?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«Сказка – ложь, да в ней намёк!</a:t>
            </a:r>
          </a:p>
          <a:p>
            <a:pPr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Добрым молодцам урок»</a:t>
            </a:r>
          </a:p>
          <a:p>
            <a:pPr>
              <a:buNone/>
            </a:pPr>
            <a:endParaRPr lang="ru-RU" sz="2800" b="1" i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(А. С. Пушкин «Сказка о золотом петушке»)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«Волшебный цветок»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7" name="Picture 3" descr="C:\Documents and Settings\snuff\Рабочий стол\4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2143116"/>
            <a:ext cx="2643206" cy="3143272"/>
          </a:xfrm>
          <a:prstGeom prst="quadArrowCallout">
            <a:avLst/>
          </a:prstGeom>
          <a:noFill/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8" name="Picture 4" descr="C:\Documents and Settings\snuff\Рабочий стол\5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785926"/>
            <a:ext cx="2071702" cy="400052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029" name="Picture 5" descr="C:\Documents and Settings\snuff\Рабочий стол\222.jpg"/>
          <p:cNvPicPr>
            <a:picLocks noChangeAspect="1" noChangeArrowheads="1"/>
          </p:cNvPicPr>
          <p:nvPr/>
        </p:nvPicPr>
        <p:blipFill>
          <a:blip r:embed="rId4" cstate="email">
            <a:lum bright="-20000"/>
          </a:blip>
          <a:srcRect/>
          <a:stretch>
            <a:fillRect/>
          </a:stretch>
        </p:blipFill>
        <p:spPr bwMode="auto">
          <a:xfrm>
            <a:off x="5786446" y="1571612"/>
            <a:ext cx="2857520" cy="200026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30" name="Picture 6" descr="C:\Documents and Settings\snuff\Рабочий стол\97.jpg"/>
          <p:cNvPicPr>
            <a:picLocks noChangeAspect="1" noChangeArrowheads="1"/>
          </p:cNvPicPr>
          <p:nvPr/>
        </p:nvPicPr>
        <p:blipFill>
          <a:blip r:embed="rId5" cstate="email">
            <a:lum bright="-20000"/>
          </a:blip>
          <a:srcRect/>
          <a:stretch>
            <a:fillRect/>
          </a:stretch>
        </p:blipFill>
        <p:spPr bwMode="auto">
          <a:xfrm>
            <a:off x="6429388" y="3857628"/>
            <a:ext cx="1928826" cy="228601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библиотечной полке.</a:t>
            </a:r>
            <a:endParaRPr lang="ru-RU" dirty="0"/>
          </a:p>
        </p:txBody>
      </p:sp>
      <p:pic>
        <p:nvPicPr>
          <p:cNvPr id="2050" name="Picture 2" descr="C:\Documents and Settings\snuff\Рабочий стол\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7" y="1643050"/>
            <a:ext cx="1714511" cy="2143140"/>
          </a:xfrm>
          <a:prstGeom prst="round1Rect">
            <a:avLst/>
          </a:prstGeom>
          <a:noFill/>
          <a:ln>
            <a:noFill/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2051" name="Picture 3" descr="C:\Documents and Settings\snuff\Рабочий стол\9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1571612"/>
            <a:ext cx="1785950" cy="2071702"/>
          </a:xfrm>
          <a:prstGeom prst="round1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2052" name="Picture 4" descr="C:\Documents and Settings\snuff\Рабочий стол\9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1571612"/>
            <a:ext cx="1643074" cy="1928826"/>
          </a:xfrm>
          <a:prstGeom prst="round1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2053" name="Picture 5" descr="C:\Documents and Settings\snuff\Рабочий стол\9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28794" y="4143380"/>
            <a:ext cx="1785950" cy="2071702"/>
          </a:xfrm>
          <a:prstGeom prst="round1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027" name="Picture 3" descr="C:\Documents and Settings\snuff\Рабочий стол\8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14942" y="4000504"/>
            <a:ext cx="1643074" cy="2071702"/>
          </a:xfrm>
          <a:prstGeom prst="round1Rect">
            <a:avLst/>
          </a:prstGeom>
          <a:noFill/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«Три загадочных конверта»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Которая из девушек больше понравилась Зелёному старику и за что?</a:t>
            </a:r>
          </a:p>
          <a:p>
            <a:r>
              <a:rPr lang="ru-RU" dirty="0" smtClean="0"/>
              <a:t>Какими людьми были старик и старуха?</a:t>
            </a:r>
          </a:p>
          <a:p>
            <a:r>
              <a:rPr lang="ru-RU" dirty="0" smtClean="0"/>
              <a:t>Какие загадки – вопросы есть в сказке «Дочь – семилетка»?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5" name="Picture 3" descr="C:\Documents and Settings\snuff\Рабочий стол\8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40000"/>
          </a:blip>
          <a:stretch>
            <a:fillRect/>
          </a:stretch>
        </p:blipFill>
        <p:spPr bwMode="auto">
          <a:xfrm>
            <a:off x="4857752" y="2534040"/>
            <a:ext cx="3643338" cy="2180844"/>
          </a:xfrm>
          <a:prstGeom prst="rect">
            <a:avLst/>
          </a:prstGeom>
          <a:ln w="190500" cap="sq">
            <a:solidFill>
              <a:schemeClr val="accent2"/>
            </a:solidFill>
            <a:prstDash val="solid"/>
            <a:miter lim="800000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58952"/>
          </a:xfrm>
        </p:spPr>
        <p:txBody>
          <a:bodyPr>
            <a:prstTxWarp prst="textCanUp">
              <a:avLst/>
            </a:prstTxWarp>
            <a:noAutofit/>
          </a:bodyPr>
          <a:lstStyle/>
          <a:p>
            <a:pPr algn="l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-Каких людей в народе называют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Радивыми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Усердных, старательных, трудолюбивых.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Надменных, высокомерных.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Спесивых, неприветливых.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Писаных красавиц.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snuff\Рабочий стол\8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031396"/>
            <a:ext cx="3357585" cy="3612181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«Выбор»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n>
                  <a:solidFill>
                    <a:srgbClr val="FF0000"/>
                  </a:solidFill>
                </a:ln>
              </a:rPr>
              <a:t>  - Почему старики не захотели просить у Лесного Деда никакого богатства? Выбери правильный ответ.</a:t>
            </a:r>
          </a:p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негде прятать деньги;</a:t>
            </a:r>
          </a:p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воры утащат богатство;</a:t>
            </a:r>
          </a:p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боялись не управиться с домашней птицей;</a:t>
            </a:r>
          </a:p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нечем кормить стадо;</a:t>
            </a:r>
          </a:p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хотели зарабатывать своими трудами.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Выбери пословицы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Труд человека кормит, а лень портит.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Кто хорошо потрудится, тому есть чем гордиться.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Не разгрызёшь ореха – не съешь и ядра.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564</TotalTime>
  <Words>342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Презентация к уроку литературного чтения в 3 классе по теме: Русская народная сказка «Про Ленивую и Радивую»</vt:lpstr>
      <vt:lpstr>«Литературное лукошко»</vt:lpstr>
      <vt:lpstr> - Сказка какого автора заканчивается такими словами?</vt:lpstr>
      <vt:lpstr>«Волшебный цветок»</vt:lpstr>
      <vt:lpstr>На библиотечной полке.</vt:lpstr>
      <vt:lpstr>«Три загадочных конверта»</vt:lpstr>
      <vt:lpstr>                                   Тест.  -Каких людей в народе называют Радивыми?</vt:lpstr>
      <vt:lpstr>«Выбор»</vt:lpstr>
      <vt:lpstr>Выбери пословицы</vt:lpstr>
      <vt:lpstr>Кроссворд</vt:lpstr>
      <vt:lpstr>  Пересказ близко  к тексту.</vt:lpstr>
      <vt:lpstr>  -Что можете     сказать о  девочке –семилетке?</vt:lpstr>
      <vt:lpstr>Собери пословицу!</vt:lpstr>
      <vt:lpstr>Озаглавь картинку!</vt:lpstr>
      <vt:lpstr>Приглашаем в «Литературную гостиную»</vt:lpstr>
    </vt:vector>
  </TitlesOfParts>
  <Company>белый 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литературного чтения в 3 классе по теме: Русская народная сказка «Про Ленивую и Радивую»</dc:title>
  <dc:creator>Microsoft office</dc:creator>
  <cp:lastModifiedBy>Tata</cp:lastModifiedBy>
  <cp:revision>61</cp:revision>
  <dcterms:created xsi:type="dcterms:W3CDTF">2010-11-17T19:43:53Z</dcterms:created>
  <dcterms:modified xsi:type="dcterms:W3CDTF">2012-06-11T18:56:39Z</dcterms:modified>
</cp:coreProperties>
</file>