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6" r:id="rId8"/>
    <p:sldId id="267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0BFA79-65A3-4579-BDCF-331A35BB99F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96BF4A-C029-4B40-A613-4588508CB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643447"/>
            <a:ext cx="8458200" cy="143234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Тема: «Решение задач и уравнений»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429264"/>
            <a:ext cx="8458200" cy="78581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Составлено учителем начальных классов МБОУ СОШ №44 г.Набережные Челны </a:t>
            </a:r>
            <a:r>
              <a:rPr lang="ru-RU" dirty="0" err="1" smtClean="0"/>
              <a:t>Цейзер</a:t>
            </a:r>
            <a:r>
              <a:rPr lang="ru-RU" dirty="0" smtClean="0"/>
              <a:t> С.В.</a:t>
            </a:r>
          </a:p>
          <a:p>
            <a:r>
              <a:rPr lang="ru-RU" dirty="0" smtClean="0"/>
              <a:t>И:221-226-950 </a:t>
            </a:r>
            <a:endParaRPr lang="ru-RU" dirty="0"/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571472" y="714356"/>
            <a:ext cx="7775575" cy="35718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328"/>
              </a:avLst>
            </a:prstTxWarp>
          </a:bodyPr>
          <a:lstStyle/>
          <a:p>
            <a:pPr algn="ctr"/>
            <a:r>
              <a:rPr lang="ru-RU" sz="4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   Урок</a:t>
            </a:r>
          </a:p>
          <a:p>
            <a:pPr algn="ctr"/>
            <a:r>
              <a:rPr lang="ru-RU" sz="4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математики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dirty="0" smtClean="0">
                <a:solidFill>
                  <a:schemeClr val="tx1"/>
                </a:solidFill>
              </a:rPr>
              <a:t>Реши примеры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tx1"/>
                </a:solidFill>
              </a:rPr>
              <a:t>№5 стр.74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42-8=34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90-54=36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64+6=70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sz="4000" dirty="0" smtClean="0"/>
              <a:t>Домашнее задание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№23 стр.78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547813" y="3500438"/>
            <a:ext cx="2520950" cy="1008062"/>
          </a:xfrm>
          <a:prstGeom prst="rightArrowCallout">
            <a:avLst>
              <a:gd name="adj1" fmla="val 25000"/>
              <a:gd name="adj2" fmla="val 25000"/>
              <a:gd name="adj3" fmla="val 41680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547813" y="2205038"/>
            <a:ext cx="2520950" cy="1008062"/>
          </a:xfrm>
          <a:prstGeom prst="rightArrowCallout">
            <a:avLst>
              <a:gd name="adj1" fmla="val 25000"/>
              <a:gd name="adj2" fmla="val 25000"/>
              <a:gd name="adj3" fmla="val 41680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1547813" y="4797425"/>
            <a:ext cx="2498725" cy="1079500"/>
          </a:xfrm>
          <a:prstGeom prst="rightArrowCallout">
            <a:avLst>
              <a:gd name="adj1" fmla="val 25000"/>
              <a:gd name="adj2" fmla="val 25000"/>
              <a:gd name="adj3" fmla="val 38578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611188" y="188913"/>
            <a:ext cx="7848600" cy="14398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WordArt 16"/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7129463" cy="110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Какое число на 5 меньше, чем</a:t>
            </a:r>
          </a:p>
        </p:txBody>
      </p:sp>
      <p:sp>
        <p:nvSpPr>
          <p:cNvPr id="9" name="WordArt 17"/>
          <p:cNvSpPr>
            <a:spLocks noChangeArrowheads="1" noChangeShapeType="1" noTextEdit="1"/>
          </p:cNvSpPr>
          <p:nvPr/>
        </p:nvSpPr>
        <p:spPr bwMode="auto">
          <a:xfrm>
            <a:off x="1692275" y="2276475"/>
            <a:ext cx="136842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43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5724525" y="2205038"/>
            <a:ext cx="172561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WordArt 20"/>
          <p:cNvSpPr>
            <a:spLocks noChangeArrowheads="1" noChangeShapeType="1" noTextEdit="1"/>
          </p:cNvSpPr>
          <p:nvPr/>
        </p:nvSpPr>
        <p:spPr bwMode="auto">
          <a:xfrm>
            <a:off x="1763713" y="3573463"/>
            <a:ext cx="12954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90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724525" y="3500438"/>
            <a:ext cx="1584325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WordArt 23"/>
          <p:cNvSpPr>
            <a:spLocks noChangeArrowheads="1" noChangeShapeType="1" noTextEdit="1"/>
          </p:cNvSpPr>
          <p:nvPr/>
        </p:nvSpPr>
        <p:spPr bwMode="auto">
          <a:xfrm>
            <a:off x="1692275" y="4941888"/>
            <a:ext cx="12954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99</a:t>
            </a:r>
          </a:p>
        </p:txBody>
      </p:sp>
      <p:sp>
        <p:nvSpPr>
          <p:cNvPr id="14" name="WordArt 24"/>
          <p:cNvSpPr>
            <a:spLocks noChangeArrowheads="1" noChangeShapeType="1" noTextEdit="1"/>
          </p:cNvSpPr>
          <p:nvPr/>
        </p:nvSpPr>
        <p:spPr bwMode="auto">
          <a:xfrm>
            <a:off x="5867400" y="2276475"/>
            <a:ext cx="1296988" cy="858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38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5" name="WordArt 25"/>
          <p:cNvSpPr>
            <a:spLocks noChangeArrowheads="1" noChangeShapeType="1" noTextEdit="1"/>
          </p:cNvSpPr>
          <p:nvPr/>
        </p:nvSpPr>
        <p:spPr bwMode="auto">
          <a:xfrm>
            <a:off x="5867400" y="3573463"/>
            <a:ext cx="1296988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85</a:t>
            </a: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5724525" y="4797425"/>
            <a:ext cx="165735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WordArt 27"/>
          <p:cNvSpPr>
            <a:spLocks noChangeArrowheads="1" noChangeShapeType="1" noTextEdit="1"/>
          </p:cNvSpPr>
          <p:nvPr/>
        </p:nvSpPr>
        <p:spPr bwMode="auto">
          <a:xfrm>
            <a:off x="5940425" y="4868863"/>
            <a:ext cx="1223963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22050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458152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0" y="3644900"/>
            <a:ext cx="44275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800" b="0"/>
          </a:p>
        </p:txBody>
      </p:sp>
      <p:sp>
        <p:nvSpPr>
          <p:cNvPr id="7" name="WordArt 12"/>
          <p:cNvSpPr>
            <a:spLocks noChangeArrowheads="1" noChangeShapeType="1" noTextEdit="1"/>
          </p:cNvSpPr>
          <p:nvPr/>
        </p:nvSpPr>
        <p:spPr bwMode="auto">
          <a:xfrm>
            <a:off x="179388" y="1125538"/>
            <a:ext cx="2808287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Уменьшаемое</a:t>
            </a: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>
            <a:off x="179388" y="3500438"/>
            <a:ext cx="2663825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Вычитаемое</a:t>
            </a:r>
          </a:p>
        </p:txBody>
      </p:sp>
      <p:sp>
        <p:nvSpPr>
          <p:cNvPr id="9" name="WordArt 14"/>
          <p:cNvSpPr>
            <a:spLocks noChangeArrowheads="1" noChangeShapeType="1" noTextEdit="1"/>
          </p:cNvSpPr>
          <p:nvPr/>
        </p:nvSpPr>
        <p:spPr bwMode="auto">
          <a:xfrm>
            <a:off x="468313" y="5300663"/>
            <a:ext cx="19018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Разность</a:t>
            </a:r>
          </a:p>
        </p:txBody>
      </p:sp>
      <p:sp>
        <p:nvSpPr>
          <p:cNvPr id="10" name="WordArt 16"/>
          <p:cNvSpPr>
            <a:spLocks noChangeArrowheads="1" noChangeShapeType="1" noTextEdit="1"/>
          </p:cNvSpPr>
          <p:nvPr/>
        </p:nvSpPr>
        <p:spPr bwMode="auto">
          <a:xfrm>
            <a:off x="3419475" y="1268413"/>
            <a:ext cx="657225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90</a:t>
            </a:r>
          </a:p>
        </p:txBody>
      </p:sp>
      <p:sp>
        <p:nvSpPr>
          <p:cNvPr id="11" name="WordArt 18"/>
          <p:cNvSpPr>
            <a:spLocks noChangeArrowheads="1" noChangeShapeType="1" noTextEdit="1"/>
          </p:cNvSpPr>
          <p:nvPr/>
        </p:nvSpPr>
        <p:spPr bwMode="auto">
          <a:xfrm>
            <a:off x="3348038" y="3716338"/>
            <a:ext cx="623887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12" name="WordArt 20"/>
          <p:cNvSpPr>
            <a:spLocks noChangeArrowheads="1" noChangeShapeType="1" noTextEdit="1"/>
          </p:cNvSpPr>
          <p:nvPr/>
        </p:nvSpPr>
        <p:spPr bwMode="auto">
          <a:xfrm>
            <a:off x="3348038" y="5445125"/>
            <a:ext cx="6477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80</a:t>
            </a:r>
          </a:p>
        </p:txBody>
      </p:sp>
      <p:sp>
        <p:nvSpPr>
          <p:cNvPr id="13" name="WordArt 22"/>
          <p:cNvSpPr>
            <a:spLocks noChangeArrowheads="1" noChangeShapeType="1" noTextEdit="1"/>
          </p:cNvSpPr>
          <p:nvPr/>
        </p:nvSpPr>
        <p:spPr bwMode="auto">
          <a:xfrm>
            <a:off x="4284663" y="1268413"/>
            <a:ext cx="720725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80</a:t>
            </a:r>
          </a:p>
        </p:txBody>
      </p:sp>
      <p:sp>
        <p:nvSpPr>
          <p:cNvPr id="14" name="WordArt 25"/>
          <p:cNvSpPr>
            <a:spLocks noChangeArrowheads="1" noChangeShapeType="1" noTextEdit="1"/>
          </p:cNvSpPr>
          <p:nvPr/>
        </p:nvSpPr>
        <p:spPr bwMode="auto">
          <a:xfrm>
            <a:off x="4284663" y="3716338"/>
            <a:ext cx="623887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15" name="WordArt 27"/>
          <p:cNvSpPr>
            <a:spLocks noChangeArrowheads="1" noChangeShapeType="1" noTextEdit="1"/>
          </p:cNvSpPr>
          <p:nvPr/>
        </p:nvSpPr>
        <p:spPr bwMode="auto">
          <a:xfrm>
            <a:off x="4284663" y="5445125"/>
            <a:ext cx="7207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70</a:t>
            </a:r>
          </a:p>
        </p:txBody>
      </p:sp>
      <p:sp>
        <p:nvSpPr>
          <p:cNvPr id="16" name="WordArt 29"/>
          <p:cNvSpPr>
            <a:spLocks noChangeArrowheads="1" noChangeShapeType="1" noTextEdit="1"/>
          </p:cNvSpPr>
          <p:nvPr/>
        </p:nvSpPr>
        <p:spPr bwMode="auto">
          <a:xfrm>
            <a:off x="5219700" y="1268413"/>
            <a:ext cx="647700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70</a:t>
            </a:r>
          </a:p>
        </p:txBody>
      </p:sp>
      <p:sp>
        <p:nvSpPr>
          <p:cNvPr id="17" name="WordArt 31"/>
          <p:cNvSpPr>
            <a:spLocks noChangeArrowheads="1" noChangeShapeType="1" noTextEdit="1"/>
          </p:cNvSpPr>
          <p:nvPr/>
        </p:nvSpPr>
        <p:spPr bwMode="auto">
          <a:xfrm>
            <a:off x="5219700" y="3716338"/>
            <a:ext cx="5524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6372225" y="1341438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0"/>
          </a:p>
        </p:txBody>
      </p:sp>
      <p:sp>
        <p:nvSpPr>
          <p:cNvPr id="19" name="WordArt 35"/>
          <p:cNvSpPr>
            <a:spLocks noChangeArrowheads="1" noChangeShapeType="1" noTextEdit="1"/>
          </p:cNvSpPr>
          <p:nvPr/>
        </p:nvSpPr>
        <p:spPr bwMode="auto">
          <a:xfrm>
            <a:off x="6156325" y="1268413"/>
            <a:ext cx="657225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20" name="WordArt 37"/>
          <p:cNvSpPr>
            <a:spLocks noChangeArrowheads="1" noChangeShapeType="1" noTextEdit="1"/>
          </p:cNvSpPr>
          <p:nvPr/>
        </p:nvSpPr>
        <p:spPr bwMode="auto">
          <a:xfrm>
            <a:off x="6227763" y="3716338"/>
            <a:ext cx="6286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21" name="WordArt 39"/>
          <p:cNvSpPr>
            <a:spLocks noChangeArrowheads="1" noChangeShapeType="1" noTextEdit="1"/>
          </p:cNvSpPr>
          <p:nvPr/>
        </p:nvSpPr>
        <p:spPr bwMode="auto">
          <a:xfrm>
            <a:off x="6227763" y="5445125"/>
            <a:ext cx="6286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22" name="WordArt 41"/>
          <p:cNvSpPr>
            <a:spLocks noChangeArrowheads="1" noChangeShapeType="1" noTextEdit="1"/>
          </p:cNvSpPr>
          <p:nvPr/>
        </p:nvSpPr>
        <p:spPr bwMode="auto">
          <a:xfrm>
            <a:off x="7092950" y="1268413"/>
            <a:ext cx="657225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23" name="WordArt 43"/>
          <p:cNvSpPr>
            <a:spLocks noChangeArrowheads="1" noChangeShapeType="1" noTextEdit="1"/>
          </p:cNvSpPr>
          <p:nvPr/>
        </p:nvSpPr>
        <p:spPr bwMode="auto">
          <a:xfrm>
            <a:off x="7092950" y="3716338"/>
            <a:ext cx="6477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24" name="WordArt 45"/>
          <p:cNvSpPr>
            <a:spLocks noChangeArrowheads="1" noChangeShapeType="1" noTextEdit="1"/>
          </p:cNvSpPr>
          <p:nvPr/>
        </p:nvSpPr>
        <p:spPr bwMode="auto">
          <a:xfrm>
            <a:off x="7164388" y="5445125"/>
            <a:ext cx="6477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25" name="WordArt 47"/>
          <p:cNvSpPr>
            <a:spLocks noChangeArrowheads="1" noChangeShapeType="1" noTextEdit="1"/>
          </p:cNvSpPr>
          <p:nvPr/>
        </p:nvSpPr>
        <p:spPr bwMode="auto">
          <a:xfrm>
            <a:off x="8101013" y="1268413"/>
            <a:ext cx="657225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26" name="WordArt 49"/>
          <p:cNvSpPr>
            <a:spLocks noChangeArrowheads="1" noChangeShapeType="1" noTextEdit="1"/>
          </p:cNvSpPr>
          <p:nvPr/>
        </p:nvSpPr>
        <p:spPr bwMode="auto">
          <a:xfrm>
            <a:off x="8172450" y="3716338"/>
            <a:ext cx="6286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27" name="WordArt 51"/>
          <p:cNvSpPr>
            <a:spLocks noChangeArrowheads="1" noChangeShapeType="1" noTextEdit="1"/>
          </p:cNvSpPr>
          <p:nvPr/>
        </p:nvSpPr>
        <p:spPr bwMode="auto">
          <a:xfrm>
            <a:off x="8172450" y="5445125"/>
            <a:ext cx="6286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28" name="WordArt 52"/>
          <p:cNvSpPr>
            <a:spLocks noChangeArrowheads="1" noChangeShapeType="1" noTextEdit="1"/>
          </p:cNvSpPr>
          <p:nvPr/>
        </p:nvSpPr>
        <p:spPr bwMode="auto">
          <a:xfrm>
            <a:off x="5364163" y="5445125"/>
            <a:ext cx="6096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29" name="Line 53"/>
          <p:cNvSpPr>
            <a:spLocks noChangeShapeType="1"/>
          </p:cNvSpPr>
          <p:nvPr/>
        </p:nvSpPr>
        <p:spPr bwMode="auto">
          <a:xfrm>
            <a:off x="3203575" y="6921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Line 54"/>
          <p:cNvSpPr>
            <a:spLocks noChangeShapeType="1"/>
          </p:cNvSpPr>
          <p:nvPr/>
        </p:nvSpPr>
        <p:spPr bwMode="auto">
          <a:xfrm>
            <a:off x="4211638" y="6921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Line 55"/>
          <p:cNvSpPr>
            <a:spLocks noChangeShapeType="1"/>
          </p:cNvSpPr>
          <p:nvPr/>
        </p:nvSpPr>
        <p:spPr bwMode="auto">
          <a:xfrm flipH="1">
            <a:off x="5148263" y="6921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6084888" y="6921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Line 57"/>
          <p:cNvSpPr>
            <a:spLocks noChangeShapeType="1"/>
          </p:cNvSpPr>
          <p:nvPr/>
        </p:nvSpPr>
        <p:spPr bwMode="auto">
          <a:xfrm>
            <a:off x="7019925" y="6921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Line 58"/>
          <p:cNvSpPr>
            <a:spLocks noChangeShapeType="1"/>
          </p:cNvSpPr>
          <p:nvPr/>
        </p:nvSpPr>
        <p:spPr bwMode="auto">
          <a:xfrm>
            <a:off x="7956550" y="6921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Разминка для ума!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Содержимое 5" descr="dog730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428736"/>
            <a:ext cx="2888189" cy="2786082"/>
          </a:xfrm>
          <a:prstGeom prst="rect">
            <a:avLst/>
          </a:prstGeom>
        </p:spPr>
      </p:pic>
      <p:pic>
        <p:nvPicPr>
          <p:cNvPr id="6" name="Picture 2" descr="C:\Documents and Settings\Светлана\Мои документы\Мои документы\Картинки на Microsoft Word\Clipart\OFFICE\BIRD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3000372"/>
            <a:ext cx="2583306" cy="299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4" descr="C:\Documents and Settings\Светлана\Мои документы\Мои документы\Картинки на Microsoft Word\Clipart\OFFICE\CAT4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1214422"/>
            <a:ext cx="2643206" cy="2054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FISHBWL1.WM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2214554"/>
            <a:ext cx="1785950" cy="2741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Содержимое 9"/>
          <p:cNvSpPr txBox="1">
            <a:spLocks/>
          </p:cNvSpPr>
          <p:nvPr/>
        </p:nvSpPr>
        <p:spPr>
          <a:xfrm>
            <a:off x="357158" y="5143512"/>
            <a:ext cx="7215238" cy="10715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Сколько у  питомцев лап, крыльев, голов, хвостов?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             20</a:t>
            </a:r>
            <a:r>
              <a:rPr lang="ru-RU" dirty="0" err="1" smtClean="0"/>
              <a:t>р</a:t>
            </a:r>
            <a:r>
              <a:rPr lang="ru-RU" dirty="0" smtClean="0"/>
              <a:t>                 ?</a:t>
            </a:r>
          </a:p>
          <a:p>
            <a:pPr>
              <a:buNone/>
            </a:pPr>
            <a:r>
              <a:rPr lang="ru-RU" dirty="0" smtClean="0"/>
              <a:t>              _________________</a:t>
            </a:r>
          </a:p>
          <a:p>
            <a:pPr>
              <a:buNone/>
            </a:pPr>
            <a:r>
              <a:rPr lang="ru-RU" dirty="0" smtClean="0"/>
              <a:t>                               32р</a:t>
            </a:r>
          </a:p>
          <a:p>
            <a:pPr>
              <a:buNone/>
            </a:pPr>
            <a:r>
              <a:rPr lang="ru-RU" dirty="0" smtClean="0"/>
              <a:t>       32-20=12</a:t>
            </a:r>
            <a:r>
              <a:rPr lang="en-US" dirty="0" smtClean="0"/>
              <a:t>(</a:t>
            </a:r>
            <a:r>
              <a:rPr lang="ru-RU" dirty="0" err="1" smtClean="0"/>
              <a:t>р</a:t>
            </a:r>
            <a:r>
              <a:rPr lang="en-US" dirty="0" smtClean="0"/>
              <a:t>)-</a:t>
            </a:r>
            <a:r>
              <a:rPr lang="ru-RU" dirty="0" smtClean="0"/>
              <a:t>стоит другая книга.</a:t>
            </a:r>
          </a:p>
          <a:p>
            <a:pPr>
              <a:buNone/>
            </a:pPr>
            <a:r>
              <a:rPr lang="ru-RU" dirty="0" smtClean="0"/>
              <a:t>       32-12=20</a:t>
            </a:r>
            <a:r>
              <a:rPr lang="en-US" dirty="0" smtClean="0"/>
              <a:t>(</a:t>
            </a:r>
            <a:r>
              <a:rPr lang="ru-RU" dirty="0" err="1" smtClean="0"/>
              <a:t>р</a:t>
            </a:r>
            <a:r>
              <a:rPr lang="en-US" dirty="0" smtClean="0"/>
              <a:t>)</a:t>
            </a:r>
            <a:r>
              <a:rPr lang="ru-RU" dirty="0" smtClean="0"/>
              <a:t>-стоит первая книга.</a:t>
            </a:r>
          </a:p>
          <a:p>
            <a:pPr>
              <a:buNone/>
            </a:pPr>
            <a:r>
              <a:rPr lang="ru-RU" dirty="0" smtClean="0"/>
              <a:t>       20+12=32</a:t>
            </a:r>
            <a:r>
              <a:rPr lang="en-US" dirty="0" smtClean="0"/>
              <a:t>(</a:t>
            </a:r>
            <a:r>
              <a:rPr lang="ru-RU" dirty="0" err="1" smtClean="0"/>
              <a:t>р</a:t>
            </a:r>
            <a:r>
              <a:rPr lang="en-US" dirty="0" smtClean="0"/>
              <a:t>)</a:t>
            </a:r>
            <a:r>
              <a:rPr lang="ru-RU" dirty="0" smtClean="0"/>
              <a:t>-стоят две книги.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2349500"/>
            <a:ext cx="8229600" cy="3776663"/>
          </a:xfrm>
          <a:prstGeom prst="rect">
            <a:avLst/>
          </a:prstGeom>
          <a:effectLst>
            <a:outerShdw dist="35921" dir="2700000" algn="ctr" rotWithShape="0">
              <a:schemeClr val="hlink"/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9779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9779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5" descr="книг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Арка 5"/>
          <p:cNvSpPr/>
          <p:nvPr/>
        </p:nvSpPr>
        <p:spPr>
          <a:xfrm>
            <a:off x="1857356" y="3000372"/>
            <a:ext cx="2428892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 rot="10800000" flipV="1">
            <a:off x="4286248" y="3000372"/>
            <a:ext cx="1428760" cy="11715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 rot="10800000">
            <a:off x="1857356" y="3143248"/>
            <a:ext cx="4000528" cy="285752"/>
          </a:xfrm>
          <a:prstGeom prst="blockArc">
            <a:avLst>
              <a:gd name="adj1" fmla="val 10800004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Стихи – 8 стр.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Сказка - ? на 2 стр.больше    ? Рассказы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(8+2)+8=18(стр.)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8+(8+2)=18(стр.)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Ответ: 18 страниц в книге занимают     рассказы.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книг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авая фигурная скобка 4"/>
          <p:cNvSpPr/>
          <p:nvPr/>
        </p:nvSpPr>
        <p:spPr>
          <a:xfrm>
            <a:off x="5643570" y="221455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23850" y="260350"/>
            <a:ext cx="1800225" cy="1706563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25 -0.02983 L 0.72848 -0.02983 " pathEditMode="relative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848 -0.02983 L 0.72848 0.6730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848 0.67307 L -0.03541 0.6730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1 0.67306 L -0.03541 0.0226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89017E-7 L 0.73247 0.66058 " pathEditMode="relative" ptsTypes="AA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848 0.67306 L 0.72848 -0.00879 " pathEditMode="relative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848 -0.02983 L -0.03541 0.6730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1 0.67307 L -0.03541 0.01249 " pathEditMode="relative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0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66474E-6 L 0.38577 0.31469 " pathEditMode="relative" ptsTypes="AA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4" grpId="9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339975" y="620713"/>
            <a:ext cx="5256213" cy="5040312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33526E-6 L 0.00399 -0.2830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1641 C 0.00052 0.00162 0.00208 0.00717 -0.00747 0.0185 C -0.01024 0.02867 -0.01528 0.03723 -0.01893 0.04671 C -0.02309 0.05827 -0.02361 0.07561 -0.02813 0.08648 C -0.03177 0.0955 -0.03559 0.10451 -0.03768 0.11445 C -0.04028 0.12532 -0.04219 0.13619 -0.04514 0.14706 C -0.04584 0.14937 -0.04896 0.14844 -0.05087 0.14937 C -0.05278 0.15099 -0.05434 0.15307 -0.05643 0.15422 C -0.05886 0.15538 -0.06181 0.15492 -0.06406 0.1563 C -0.06597 0.15792 -0.06632 0.16116 -0.06771 0.16324 C -0.08073 0.18289 -0.08802 0.20763 -0.09601 0.23099 C -0.10104 0.24532 -0.10347 0.26983 -0.11684 0.27538 C -0.12934 0.27445 -0.15608 0.27399 -0.17153 0.27052 C -0.18264 0.26844 -0.19219 0.26313 -0.20365 0.26151 C -0.25365 0.25526 -0.30434 0.25665 -0.35452 0.25457 C -0.36285 0.2518 -0.37101 0.24856 -0.37917 0.24509 C -0.38108 0.2444 -0.38281 0.2437 -0.38472 0.24278 C -0.38663 0.24162 -0.39045 0.24047 -0.39045 0.2407 C -0.39427 0.23723 -0.39792 0.23399 -0.40174 0.23099 C -0.40365 0.2296 -0.40747 0.22636 -0.40747 0.22659 C -0.41632 0.20948 -0.40521 0.22891 -0.41684 0.2148 C -0.4184 0.21272 -0.4191 0.20995 -0.42066 0.20787 C -0.43073 0.19538 -0.42188 0.21203 -0.43195 0.19561 C -0.43802 0.18636 -0.43993 0.17781 -0.44514 0.1681 C -0.44844 0.15191 -0.45209 0.1348 -0.45643 0.11908 C -0.46702 0.02821 -0.46788 0.03284 -0.45834 -0.12138 C -0.45799 -0.12647 -0.44705 -0.12578 -0.44705 -0.12555 C -0.43837 -0.13664 -0.43299 -0.15121 -0.42066 -0.15653 C -0.41424 -0.16832 -0.4125 -0.17179 -0.40938 -0.18427 C -0.40868 -0.19005 -0.40434 -0.22844 -0.40365 -0.23098 C -0.40295 -0.23375 -0.39983 -0.23422 -0.39792 -0.2356 C -0.39219 -0.24693 -0.38802 -0.25919 -0.38281 -0.27075 C -0.37847 -0.28046 -0.37153 -0.28901 -0.36771 -0.29872 C -0.36372 -0.3089 -0.35347 -0.32809 -0.34323 -0.32901 C -0.32691 -0.33063 -0.31059 -0.33063 -0.29427 -0.33133 C -0.28611 -0.33479 -0.27778 -0.33711 -0.26962 -0.34081 C -0.24271 -0.3637 -0.19931 -0.35976 -0.16962 -0.36161 C -0.15764 -0.36485 -0.14584 -0.3667 -0.13386 -0.36878 C -0.12622 -0.37017 -0.11111 -0.37341 -0.11111 -0.37318 C -0.10521 -0.37572 -0.10052 -0.3815 -0.09427 -0.38265 C -0.08785 -0.38404 -0.06146 -0.38682 -0.05643 -0.38751 C 0.03455 -0.38635 0.10278 -0.39028 0.18507 -0.37572 C 0.19496 -0.37133 0.18906 -0.37479 0.20208 -0.36416 C 0.20364 -0.36277 0.2059 -0.36277 0.20764 -0.36161 C 0.21163 -0.35907 0.2151 -0.3556 0.21892 -0.35237 C 0.22083 -0.35098 0.22465 -0.34774 0.22465 -0.34751 C 0.22587 -0.34543 0.22656 -0.34219 0.22847 -0.34081 C 0.23455 -0.33595 0.24444 -0.33364 0.25104 -0.32901 C 0.25503 -0.32647 0.25798 -0.32138 0.26232 -0.31976 C 0.28055 -0.31237 0.26753 -0.31768 0.27934 -0.3126 C 0.28125 -0.3119 0.28507 -0.31052 0.28507 -0.31028 C 0.29149 -0.30497 0.29427 -0.2978 0.30017 -0.29179 C 0.30903 -0.28231 0.30243 -0.29156 0.31337 -0.28231 C 0.31666 -0.27976 0.31944 -0.27583 0.32274 -0.27306 C 0.34236 -0.25687 0.32014 -0.27838 0.33594 -0.26381 C 0.34444 -0.25595 0.35451 -0.24924 0.36232 -0.24046 C 0.38351 -0.21711 0.3684 -0.23028 0.38125 -0.21919 C 0.40156 -0.14404 0.38489 -0.20855 0.38125 0.00463 C 0.3809 0.02035 0.37656 0.0363 0.37378 0.05156 C 0.36979 0.07307 0.3691 0.09526 0.36423 0.11677 C 0.35868 0.14058 0.34583 0.16509 0.33594 0.18659 C 0.32934 0.20116 0.32656 0.21758 0.31892 0.23099 C 0.31649 0.24093 0.31285 0.24648 0.30573 0.25203 C 0.30399 0.25919 0.29323 0.27723 0.28889 0.28255 C 0.28732 0.2844 0.28489 0.28509 0.28316 0.28717 C 0.26753 0.30382 0.27795 0.2985 0.26614 0.30336 C 0.25781 0.31399 0.25069 0.31469 0.23976 0.31769 C 0.22951 0.32602 0.22656 0.32787 0.21528 0.33156 C 0.20312 0.34104 0.19201 0.34359 0.17743 0.34521 C 0.14826 0.35815 0.11232 0.34636 0.08125 0.34313 C 0.0691 0.34035 0.05712 0.33827 0.04514 0.33388 C 0.03767 0.3274 0.02795 0.32347 0.01892 0.31954 C 0.01701 0.31746 0.01545 0.31469 0.01302 0.31284 C 0.00972 0.30937 0.00208 0.30336 0.00208 0.30359 C -0.00625 0.28833 -0.01597 0.27445 -0.02431 0.25919 C -0.02639 0.25573 -0.03247 0.23376 -0.03386 0.22891 C -0.03316 0.20879 -0.03299 0.18821 -0.03212 0.1681 C -0.0316 0.16255 -0.03056 0.157 -0.03004 0.15168 C -0.02882 0.1355 -0.03056 0.11839 -0.02639 0.10266 C -0.0217 0.08509 -0.01823 0.06706 -0.0132 0.04902 C -0.01163 0.04301 -0.01007 0.03052 -0.00747 0.02567 C 0.00191 0.00833 1.94444E-6 0.01735 1.94444E-6 -4.10405E-6 " pathEditMode="relative" rAng="0" ptsTypes="fffffffffffffffffffffffffffffffffffffffffffffffffffffffffffffffffffffffffffffffff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</a:t>
            </a:r>
            <a:r>
              <a:rPr lang="ru-RU" dirty="0" smtClean="0">
                <a:solidFill>
                  <a:schemeClr val="tx1"/>
                </a:solidFill>
              </a:rPr>
              <a:t>Реши уравнения: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№3 стр.74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х-0=14        10-х=6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х=14+0        х=10-6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х=14            х=4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14-0=14       10-4=6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442</TotalTime>
  <Words>185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Тема: «Решение задач и уравнений»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Реши уравнения:  №3 стр.74</vt:lpstr>
      <vt:lpstr>              Реши примеры</vt:lpstr>
      <vt:lpstr>        Домашнее задание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Computers 2010</dc:creator>
  <cp:lastModifiedBy>Миша</cp:lastModifiedBy>
  <cp:revision>53</cp:revision>
  <dcterms:created xsi:type="dcterms:W3CDTF">2010-12-02T16:28:44Z</dcterms:created>
  <dcterms:modified xsi:type="dcterms:W3CDTF">2012-03-18T09:43:51Z</dcterms:modified>
</cp:coreProperties>
</file>