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74" r:id="rId12"/>
    <p:sldId id="270" r:id="rId13"/>
    <p:sldId id="271" r:id="rId14"/>
    <p:sldId id="272" r:id="rId15"/>
    <p:sldId id="273" r:id="rId16"/>
    <p:sldId id="267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38912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eaLnBrk="1" latinLnBrk="0" hangingPunct="1"/>
            <a:endParaRPr lang="ru-RU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57263" y="214313"/>
            <a:ext cx="7972455" cy="5957887"/>
          </a:xfrm>
        </p:spPr>
        <p:txBody>
          <a:bodyPr anchor="t">
            <a:normAutofit fontScale="92500" lnSpcReduction="10000"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«Мой любимый писатель</a:t>
            </a:r>
          </a:p>
          <a:p>
            <a:pPr algn="ctr">
              <a:buNone/>
            </a:pPr>
            <a:r>
              <a:rPr lang="ru-RU" sz="8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Н.Н.Носов»</a:t>
            </a:r>
            <a:endParaRPr lang="ru-RU" sz="71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5929330"/>
            <a:ext cx="535785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Сараева</a:t>
            </a:r>
            <a:r>
              <a:rPr lang="ru-RU" dirty="0" smtClean="0"/>
              <a:t> </a:t>
            </a:r>
            <a:r>
              <a:rPr lang="ru-RU" dirty="0" smtClean="0"/>
              <a:t> Людмила  Иннокентьевна</a:t>
            </a:r>
            <a:r>
              <a:rPr lang="ru-RU" dirty="0" smtClean="0"/>
              <a:t>.    </a:t>
            </a:r>
            <a:endParaRPr lang="ru-RU" dirty="0" smtClean="0"/>
          </a:p>
          <a:p>
            <a:pPr algn="ctr"/>
            <a:r>
              <a:rPr lang="ru-RU" dirty="0" smtClean="0"/>
              <a:t>  </a:t>
            </a:r>
            <a:r>
              <a:rPr lang="ru-RU" dirty="0" smtClean="0"/>
              <a:t>220-303-642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1386071"/>
          <a:ext cx="3786216" cy="5043325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05800" cy="785818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 называется рассказ, в котором Петя и Валя играли в»Три поросенка» и так напугали друг друга?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928670"/>
          <a:ext cx="3786216" cy="4585924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928670"/>
          <a:ext cx="3786216" cy="4585924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56136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 зовут главного героя рассказа «На горке»?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928670"/>
          <a:ext cx="3786216" cy="4585924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928670"/>
          <a:ext cx="3786216" cy="4585924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561360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Как называется город, в который попал Незнайка?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0298" y="928670"/>
          <a:ext cx="3786216" cy="4585924"/>
        </p:xfrm>
        <a:graphic>
          <a:graphicData uri="http://schemas.openxmlformats.org/drawingml/2006/table">
            <a:tbl>
              <a:tblPr/>
              <a:tblGrid>
                <a:gridCol w="757560"/>
                <a:gridCol w="757164"/>
                <a:gridCol w="757164"/>
                <a:gridCol w="757164"/>
                <a:gridCol w="757164"/>
              </a:tblGrid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7" y="1343406"/>
          <a:ext cx="3643336" cy="4871678"/>
        </p:xfrm>
        <a:graphic>
          <a:graphicData uri="http://schemas.openxmlformats.org/drawingml/2006/table">
            <a:tbl>
              <a:tblPr/>
              <a:tblGrid>
                <a:gridCol w="728972"/>
                <a:gridCol w="728591"/>
                <a:gridCol w="728591"/>
                <a:gridCol w="728591"/>
                <a:gridCol w="728591"/>
              </a:tblGrid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561360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Герои какого рассказа сначала получили чучело, а потом знамя?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6" y="1343406"/>
          <a:ext cx="3500461" cy="4728794"/>
        </p:xfrm>
        <a:graphic>
          <a:graphicData uri="http://schemas.openxmlformats.org/drawingml/2006/table">
            <a:tbl>
              <a:tblPr/>
              <a:tblGrid>
                <a:gridCol w="700385"/>
                <a:gridCol w="700019"/>
                <a:gridCol w="700019"/>
                <a:gridCol w="700019"/>
                <a:gridCol w="700019"/>
              </a:tblGrid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7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6" y="1343406"/>
          <a:ext cx="3500461" cy="4728794"/>
        </p:xfrm>
        <a:graphic>
          <a:graphicData uri="http://schemas.openxmlformats.org/drawingml/2006/table">
            <a:tbl>
              <a:tblPr/>
              <a:tblGrid>
                <a:gridCol w="700385"/>
                <a:gridCol w="700019"/>
                <a:gridCol w="700019"/>
                <a:gridCol w="700019"/>
                <a:gridCol w="700019"/>
              </a:tblGrid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489922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Как зовут друга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Шпунтика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из сказочной трилогии о Незнайке?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4" y="1343406"/>
          <a:ext cx="3500463" cy="4728794"/>
        </p:xfrm>
        <a:graphic>
          <a:graphicData uri="http://schemas.openxmlformats.org/drawingml/2006/table">
            <a:tbl>
              <a:tblPr/>
              <a:tblGrid>
                <a:gridCol w="700387"/>
                <a:gridCol w="700019"/>
                <a:gridCol w="700019"/>
                <a:gridCol w="700019"/>
                <a:gridCol w="700019"/>
              </a:tblGrid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7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zoneland.ru/pics/images4/229159nosov_obl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85860"/>
            <a:ext cx="3714776" cy="436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4" y="1343406"/>
          <a:ext cx="3500463" cy="4982018"/>
        </p:xfrm>
        <a:graphic>
          <a:graphicData uri="http://schemas.openxmlformats.org/drawingml/2006/table">
            <a:tbl>
              <a:tblPr/>
              <a:tblGrid>
                <a:gridCol w="700387"/>
                <a:gridCol w="700019"/>
                <a:gridCol w="700019"/>
                <a:gridCol w="700019"/>
                <a:gridCol w="700019"/>
              </a:tblGrid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714375"/>
            <a:ext cx="7715304" cy="56102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«Я люблю писать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замечательных,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правдивых, честных, смелых,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дружных ребятах.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Таких ребят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стараюсь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изобразить симпатичными,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читатели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могли их полюбить»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Н.Носов.</a:t>
            </a:r>
          </a:p>
          <a:p>
            <a:pPr algn="ctr">
              <a:buNone/>
            </a:pP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bibliogid.ru/system/files/354/original/i_nosov2_2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000364" y="2000240"/>
            <a:ext cx="23717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 какого произведения эта иллюстрация?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viki.rdf.ru/media/upload/preview/098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4824414" cy="51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viki.rdf.ru/media/upload/preview/0989.gif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643175" y="571480"/>
            <a:ext cx="3652724" cy="516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viki.rdf.ru/media/upload/preview/0989.gif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285984" y="857232"/>
            <a:ext cx="4096489" cy="52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viki.rdf.ru/media/upload/preview/0989.gif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071670" y="642918"/>
            <a:ext cx="4308405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</p:spPr>
        <p:txBody>
          <a:bodyPr anchor="ctr">
            <a:no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Сможешь ли разгадать кроссворд по рассказам Н.Н.Носова?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329</Words>
  <PresentationFormat>Экран (4:3)</PresentationFormat>
  <Paragraphs>297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Из какого произведения эта иллюстрация?</vt:lpstr>
      <vt:lpstr>Слайд 5</vt:lpstr>
      <vt:lpstr>Слайд 6</vt:lpstr>
      <vt:lpstr>Слайд 7</vt:lpstr>
      <vt:lpstr>Слайд 8</vt:lpstr>
      <vt:lpstr>Сможешь ли разгадать кроссворд по рассказам Н.Н.Носова?</vt:lpstr>
      <vt:lpstr>Как называется рассказ, в котором Петя и Валя играли в»Три поросенка» и так напугали друг друга?</vt:lpstr>
      <vt:lpstr>Слайд 11</vt:lpstr>
      <vt:lpstr>Как зовут главного героя рассказа «На горке»?</vt:lpstr>
      <vt:lpstr>Слайд 13</vt:lpstr>
      <vt:lpstr>Как называется город, в который попал Незнайка?</vt:lpstr>
      <vt:lpstr>Слайд 15</vt:lpstr>
      <vt:lpstr>Герои какого рассказа сначала получили чучело, а потом знамя?</vt:lpstr>
      <vt:lpstr>Слайд 17</vt:lpstr>
      <vt:lpstr>Как зовут друга Шпунтика из сказочной трилогии о Незнайке?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2001-12-31T23:42:56Z</dcterms:modified>
</cp:coreProperties>
</file>