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233FA-177D-4C6C-8C48-63FB2A30346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15899" y="2132856"/>
            <a:ext cx="6071406" cy="2554545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/>
          </a:bodyPr>
          <a:lstStyle/>
          <a:p>
            <a:pPr algn="ctr"/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Описание</a:t>
            </a:r>
          </a:p>
          <a:p>
            <a:pPr algn="ctr"/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внешности</a:t>
            </a:r>
            <a:endParaRPr lang="ru-RU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Описание внешности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sz="3900" b="1" i="1" u="sng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</a:rPr>
              <a:t>Face</a:t>
            </a:r>
            <a:r>
              <a:rPr lang="en-US" sz="3900" b="1" i="1" u="sng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</a:rPr>
              <a:t>:</a:t>
            </a:r>
            <a:r>
              <a:rPr lang="ru-RU" sz="39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9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round, oval, funny, kind, angry, sad</a:t>
            </a:r>
            <a:r>
              <a:rPr lang="en-US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,…</a:t>
            </a:r>
            <a:endParaRPr lang="ru-RU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  <a:p>
            <a:r>
              <a:rPr lang="en-US" sz="3900" b="1" i="1" u="sng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Eyes</a:t>
            </a:r>
            <a:r>
              <a:rPr lang="en-US" b="1" u="sng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:</a:t>
            </a:r>
            <a:r>
              <a:rPr lang="ru-RU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 </a:t>
            </a:r>
            <a:r>
              <a:rPr lang="en-US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 </a:t>
            </a:r>
            <a:r>
              <a:rPr lang="en-US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green, brown, blue, big, small</a:t>
            </a:r>
            <a:r>
              <a:rPr lang="en-US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,…</a:t>
            </a:r>
            <a:endParaRPr lang="ru-RU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/>
          </a:p>
          <a:p>
            <a:r>
              <a:rPr lang="en-US" sz="3900" b="1" i="1" u="sng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Ears:</a:t>
            </a:r>
            <a:r>
              <a:rPr lang="en-US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small</a:t>
            </a:r>
            <a:r>
              <a:rPr lang="en-US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, big, clean, long</a:t>
            </a:r>
            <a:r>
              <a:rPr lang="en-US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,…</a:t>
            </a:r>
            <a:endParaRPr lang="ru-RU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  <a:p>
            <a:r>
              <a:rPr lang="en-US" sz="3900" b="1" i="1" u="sng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92D050"/>
                </a:solidFill>
              </a:rPr>
              <a:t>Nose</a:t>
            </a:r>
            <a:r>
              <a:rPr lang="en-US" sz="3900" b="1" i="1" u="sng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92D050"/>
                </a:solidFill>
              </a:rPr>
              <a:t>:</a:t>
            </a:r>
            <a:r>
              <a:rPr lang="ru-RU" sz="3900" b="1" i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92D050"/>
                </a:solidFill>
              </a:rPr>
              <a:t> </a:t>
            </a:r>
            <a:r>
              <a:rPr lang="en-US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92D050"/>
                </a:solidFill>
              </a:rPr>
              <a:t> </a:t>
            </a:r>
            <a:r>
              <a:rPr lang="en-US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short, long, big, small</a:t>
            </a:r>
            <a:r>
              <a:rPr lang="en-US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,…</a:t>
            </a:r>
            <a:endParaRPr lang="ru-RU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50000"/>
                </a:schemeClr>
              </a:solidFill>
            </a:endParaRPr>
          </a:p>
          <a:p>
            <a:endParaRPr lang="ru-RU" u="sng" dirty="0"/>
          </a:p>
          <a:p>
            <a:r>
              <a:rPr lang="en-US" sz="3900" b="1" i="1" u="sng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</a:rPr>
              <a:t>Hair</a:t>
            </a:r>
            <a:r>
              <a:rPr lang="en-US" sz="3900" b="1" i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</a:rPr>
              <a:t>:</a:t>
            </a:r>
            <a:r>
              <a:rPr lang="en-US" sz="3900" i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3900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</a:rPr>
              <a:t> </a:t>
            </a:r>
            <a:r>
              <a:rPr lang="en-US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blond</a:t>
            </a:r>
            <a:r>
              <a: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, dark, red, grey, long, short,…</a:t>
            </a:r>
            <a:endParaRPr lang="ru-RU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725144"/>
            <a:ext cx="5486400" cy="566738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 </a:t>
            </a:r>
            <a:endParaRPr lang="ru-RU" dirty="0"/>
          </a:p>
        </p:txBody>
      </p:sp>
      <p:pic>
        <p:nvPicPr>
          <p:cNvPr id="5" name="Рисунок 4" descr="1271883893_img273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75656" y="332656"/>
            <a:ext cx="6480720" cy="450206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7704" y="4797152"/>
            <a:ext cx="5486400" cy="1447056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 </a:t>
            </a:r>
            <a:r>
              <a:rPr lang="en-US" sz="2400" dirty="0"/>
              <a:t>He / </a:t>
            </a:r>
            <a:r>
              <a:rPr lang="en-US" sz="2400" dirty="0" smtClean="0"/>
              <a:t>She </a:t>
            </a:r>
            <a:r>
              <a:rPr lang="en-US" sz="2800" b="1" dirty="0"/>
              <a:t>has</a:t>
            </a:r>
            <a:r>
              <a:rPr lang="en-US" sz="2400" dirty="0"/>
              <a:t> … face, … nose</a:t>
            </a:r>
            <a:r>
              <a:rPr lang="en-US" sz="2400" dirty="0" smtClean="0"/>
              <a:t>.</a:t>
            </a:r>
            <a:endParaRPr lang="ru-RU" sz="2400" dirty="0"/>
          </a:p>
          <a:p>
            <a:r>
              <a:rPr lang="en-US" sz="2400" dirty="0"/>
              <a:t>           </a:t>
            </a:r>
            <a:r>
              <a:rPr lang="en-US" sz="2400" dirty="0" smtClean="0"/>
              <a:t>  </a:t>
            </a:r>
            <a:r>
              <a:rPr lang="en-US" sz="2400" dirty="0"/>
              <a:t>His /Her eyes </a:t>
            </a:r>
            <a:r>
              <a:rPr lang="en-US" sz="2800" b="1" dirty="0"/>
              <a:t>are</a:t>
            </a:r>
            <a:r>
              <a:rPr lang="en-US" sz="2400" dirty="0"/>
              <a:t> </a:t>
            </a:r>
            <a:r>
              <a:rPr lang="en-US" sz="2400" dirty="0" smtClean="0"/>
              <a:t>…</a:t>
            </a:r>
            <a:endParaRPr lang="ru-RU" sz="2400" dirty="0"/>
          </a:p>
          <a:p>
            <a:r>
              <a:rPr lang="en-US" sz="2400" dirty="0"/>
              <a:t>          </a:t>
            </a:r>
            <a:r>
              <a:rPr lang="en-US" sz="2400" dirty="0" smtClean="0"/>
              <a:t>             </a:t>
            </a:r>
            <a:r>
              <a:rPr lang="en-US" sz="2400" dirty="0"/>
              <a:t>His / Her hair</a:t>
            </a:r>
            <a:r>
              <a:rPr lang="en-US" sz="2800" b="1" dirty="0"/>
              <a:t> is </a:t>
            </a:r>
            <a:r>
              <a:rPr lang="en-US" sz="2400" dirty="0"/>
              <a:t>…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Karlson</a:t>
            </a:r>
            <a:endParaRPr lang="ru-RU" sz="48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27334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95980" y="404664"/>
            <a:ext cx="4780476" cy="60053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Karlson</a:t>
            </a:r>
            <a:r>
              <a:rPr lang="en-US" sz="2400" dirty="0" smtClean="0"/>
              <a:t> has a round face.</a:t>
            </a:r>
          </a:p>
          <a:p>
            <a:endParaRPr lang="en-US" sz="2400" dirty="0" smtClean="0"/>
          </a:p>
          <a:p>
            <a:r>
              <a:rPr lang="en-US" sz="2400" dirty="0" smtClean="0"/>
              <a:t>His eyes are big and kind.</a:t>
            </a:r>
          </a:p>
          <a:p>
            <a:endParaRPr lang="en-US" sz="2400" dirty="0" smtClean="0"/>
          </a:p>
          <a:p>
            <a:r>
              <a:rPr lang="en-US" sz="2400" dirty="0" smtClean="0"/>
              <a:t>His nose and ears are small.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Karlson</a:t>
            </a:r>
            <a:r>
              <a:rPr lang="en-US" sz="2400" dirty="0" smtClean="0"/>
              <a:t> has red hair.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517232"/>
            <a:ext cx="5486400" cy="5667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post-44408-1210182984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5301208"/>
            <a:ext cx="5486400" cy="804862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solidFill>
                  <a:schemeClr val="tx2">
                    <a:lumMod val="75000"/>
                  </a:schemeClr>
                </a:solidFill>
              </a:rPr>
              <a:t>Malvina</a:t>
            </a:r>
            <a:endParaRPr lang="ru-RU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805264"/>
            <a:ext cx="5486400" cy="5667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origina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60649"/>
            <a:ext cx="4104456" cy="504056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</a:rPr>
              <a:t>Neznaika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589240"/>
            <a:ext cx="5486400" cy="5667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077EE344-915C-4061-A4B9-7F01C631A336_mw800_s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Cheburashka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085184"/>
            <a:ext cx="5486400" cy="9267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x_47e5a3a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</a:rPr>
              <a:t>Winni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-The-Pooh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0a22096e9871460084a61bb9526e2bc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35696" y="5301208"/>
            <a:ext cx="5486400" cy="80486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</a:rPr>
              <a:t>Buratino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122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Описание внешности</vt:lpstr>
      <vt:lpstr>                        </vt:lpstr>
      <vt:lpstr>Karlson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внешности</dc:title>
  <dc:creator>Home</dc:creator>
  <cp:lastModifiedBy>Tata</cp:lastModifiedBy>
  <cp:revision>16</cp:revision>
  <dcterms:created xsi:type="dcterms:W3CDTF">2011-04-11T16:59:57Z</dcterms:created>
  <dcterms:modified xsi:type="dcterms:W3CDTF">2012-06-16T18:55:26Z</dcterms:modified>
</cp:coreProperties>
</file>