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495" y="-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2A672-38D3-4795-8AD6-1F942544E1B5}" type="datetimeFigureOut">
              <a:rPr lang="ru-RU"/>
              <a:pPr>
                <a:defRPr/>
              </a:pPr>
              <a:t>23.03.2012</a:t>
            </a:fld>
            <a:endParaRPr lang="ru-RU"/>
          </a:p>
        </p:txBody>
      </p:sp>
      <p:sp>
        <p:nvSpPr>
          <p:cNvPr id="7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69095-6F3C-497D-89F6-03317C6850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48984-9457-4AE6-9129-CE89E2DF67BB}" type="datetimeFigureOut">
              <a:rPr lang="ru-RU"/>
              <a:pPr>
                <a:defRPr/>
              </a:pPr>
              <a:t>23.03.2012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C3F36-1670-4CA0-B8A1-C73233E5A2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B3AAE-9EC3-44CB-9DCB-D1A4DB9E4C23}" type="datetimeFigureOut">
              <a:rPr lang="ru-RU"/>
              <a:pPr>
                <a:defRPr/>
              </a:pPr>
              <a:t>23.03.2012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7EAB7-BF5F-4F44-B92D-108637883D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7317A-8DAC-4BF7-AB0F-BAF246B3A6D1}" type="datetimeFigureOut">
              <a:rPr lang="ru-RU"/>
              <a:pPr>
                <a:defRPr/>
              </a:pPr>
              <a:t>23.03.2012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4F1A3-DD5F-4DEA-9154-400192B46D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5E3D6-8058-4BC7-91E7-0F6F9A7EF3E2}" type="datetimeFigureOut">
              <a:rPr lang="ru-RU"/>
              <a:pPr>
                <a:defRPr/>
              </a:pPr>
              <a:t>23.03.2012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56259-47A9-40F9-9D39-D5CA56D157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5DAAF-36AB-4939-A12C-62D388ABA1FB}" type="datetimeFigureOut">
              <a:rPr lang="ru-RU"/>
              <a:pPr>
                <a:defRPr/>
              </a:pPr>
              <a:t>23.03.2012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0DAFD-55D9-4B2D-B905-C80A68DF4E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D1090-29B0-4475-A973-62247B2CE4B9}" type="datetimeFigureOut">
              <a:rPr lang="ru-RU"/>
              <a:pPr>
                <a:defRPr/>
              </a:pPr>
              <a:t>23.03.2012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EB26C-1CEE-4F8E-90CE-FE3C435810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F8CDE-B156-49BF-9B04-1464B8F416F2}" type="datetimeFigureOut">
              <a:rPr lang="ru-RU"/>
              <a:pPr>
                <a:defRPr/>
              </a:pPr>
              <a:t>23.03.2012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E602A-D6E1-46A8-862E-081917D165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39E7C-1ECD-4FDE-882F-84CAEAAD3A5F}" type="datetimeFigureOut">
              <a:rPr lang="ru-RU"/>
              <a:pPr>
                <a:defRPr/>
              </a:pPr>
              <a:t>23.03.2012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BB135-BE83-4ADF-8C8C-62F4788FDA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A675A-36D9-4943-BAE8-07E6ED4128F7}" type="datetimeFigureOut">
              <a:rPr lang="ru-RU"/>
              <a:pPr>
                <a:defRPr/>
              </a:pPr>
              <a:t>23.03.2012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28F7A-1345-4C53-9714-873F5EA012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A4960-8280-4203-9B13-33F94CB8174D}" type="datetimeFigureOut">
              <a:rPr lang="ru-RU"/>
              <a:pPr>
                <a:defRPr/>
              </a:pPr>
              <a:t>23.03.2012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8BEB5-3E8F-40BF-8361-B6FC4D3351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7074193-DB82-479B-B293-E01CBE789720}" type="datetimeFigureOut">
              <a:rPr lang="ru-RU"/>
              <a:pPr>
                <a:defRPr/>
              </a:pPr>
              <a:t>23.03.2012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6B42A0-A431-41AF-B5A3-B974DD5DB9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74" r:id="rId5"/>
    <p:sldLayoutId id="2147483669" r:id="rId6"/>
    <p:sldLayoutId id="2147483668" r:id="rId7"/>
    <p:sldLayoutId id="2147483675" r:id="rId8"/>
    <p:sldLayoutId id="2147483676" r:id="rId9"/>
    <p:sldLayoutId id="2147483667" r:id="rId10"/>
    <p:sldLayoutId id="214748366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fontAlgn="base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fontAlgn="base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nasledie.smolensk.ru/pkns/index.php?option=com_content&amp;task=view&amp;id=1569&amp;Itemid=125" TargetMode="External"/><Relationship Id="rId7" Type="http://schemas.openxmlformats.org/officeDocument/2006/relationships/hyperlink" Target="http://www.smolenskobl.ru/map/" TargetMode="External"/><Relationship Id="rId2" Type="http://schemas.openxmlformats.org/officeDocument/2006/relationships/hyperlink" Target="http://www.smolensklib.ru/tvardov/fotoarhiv/fotoarhiv.ht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litera.ru/stixiya/articles/279.html" TargetMode="External"/><Relationship Id="rId5" Type="http://schemas.openxmlformats.org/officeDocument/2006/relationships/hyperlink" Target="http://bouquiniste.appee.ru/product.php?catid=21" TargetMode="External"/><Relationship Id="rId4" Type="http://schemas.openxmlformats.org/officeDocument/2006/relationships/hyperlink" Target="http://www.smolensk-museum.ru/catalog/muzey-usadba_tvardovskogo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Рисунок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908050"/>
            <a:ext cx="385762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4357688" y="1214438"/>
            <a:ext cx="4143375" cy="2924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Александр </a:t>
            </a:r>
            <a:r>
              <a:rPr lang="ru-RU" sz="48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Трифонович</a:t>
            </a:r>
            <a:r>
              <a:rPr lang="ru-RU" sz="4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Твардовский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(1910 – 1971)</a:t>
            </a:r>
            <a:endParaRPr lang="ru-RU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ctr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706438" y="1444625"/>
            <a:ext cx="8193087" cy="1603375"/>
          </a:xfrm>
        </p:spPr>
      </p:pic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50" y="3886200"/>
            <a:ext cx="8643938" cy="1752600"/>
          </a:xfrm>
        </p:spPr>
        <p:txBody>
          <a:bodyPr/>
          <a:lstStyle/>
          <a:p>
            <a:r>
              <a:rPr lang="ru-RU" b="1" smtClean="0"/>
              <a:t>Образ «малой» родины в творчестве А. Т. Твардовского</a:t>
            </a:r>
            <a:endParaRPr lang="en-US" b="1" smtClean="0"/>
          </a:p>
          <a:p>
            <a:r>
              <a:rPr lang="ru-RU" b="1" smtClean="0"/>
              <a:t>на основе поэмы «Василий Тёркин» </a:t>
            </a:r>
            <a:endParaRPr lang="en-US" b="1" smtClean="0"/>
          </a:p>
          <a:p>
            <a:r>
              <a:rPr lang="ru-RU" b="1" smtClean="0"/>
              <a:t>в рамках литературного краеведения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85875" y="142875"/>
            <a:ext cx="657225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«Малая» родина поэта</a:t>
            </a:r>
            <a:endParaRPr lang="ru-RU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1536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38" y="857250"/>
            <a:ext cx="5572125" cy="571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5-конечная звезда 9"/>
          <p:cNvSpPr/>
          <p:nvPr/>
        </p:nvSpPr>
        <p:spPr>
          <a:xfrm>
            <a:off x="3357563" y="3286125"/>
            <a:ext cx="285750" cy="285750"/>
          </a:xfrm>
          <a:prstGeom prst="star5">
            <a:avLst>
              <a:gd name="adj" fmla="val 15693"/>
              <a:gd name="hf" fmla="val 105146"/>
              <a:gd name="vf" fmla="val 11055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8" y="2643188"/>
            <a:ext cx="4562475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4286250" y="5500688"/>
            <a:ext cx="4572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/>
              <a:t>Хутор Загорье, деревня Сельцо Починковского района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Рисунок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1071563"/>
            <a:ext cx="371475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Прямоугольник 2"/>
          <p:cNvSpPr>
            <a:spLocks noChangeArrowheads="1"/>
          </p:cNvSpPr>
          <p:nvPr/>
        </p:nvSpPr>
        <p:spPr bwMode="auto">
          <a:xfrm>
            <a:off x="4071938" y="1000125"/>
            <a:ext cx="4857750" cy="507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/>
              <a:t>«Стихи писать я начал до овладения первоначальной грамотой. Хорошо помню, что первое моё стихотворение, обличающее моих сверстников, разорителей птичьих гнёзд, я пытался написать, ещё не зная всех букв алфавита и, конечно, не имея понятия о правилах стихосложения. Там не было ни лада, ни ряда – ничего от стиха, но я отчётливо помню, что было страстное, горячее до сердцебиения желание всего этого – и лада, и ряда, и музыки, - желание родить их на свет и немедленно, - чувство, сопутствующее и доныне всякому замыслу».</a:t>
            </a:r>
          </a:p>
          <a:p>
            <a:pPr algn="r"/>
            <a:r>
              <a:rPr lang="ru-RU" b="1" i="1"/>
              <a:t>Из «Автобиографии»</a:t>
            </a:r>
            <a:endParaRPr lang="ru-RU" b="1"/>
          </a:p>
        </p:txBody>
      </p:sp>
      <p:sp>
        <p:nvSpPr>
          <p:cNvPr id="16387" name="TextBox 3"/>
          <p:cNvSpPr txBox="1">
            <a:spLocks noChangeArrowheads="1"/>
          </p:cNvSpPr>
          <p:nvPr/>
        </p:nvSpPr>
        <p:spPr bwMode="auto">
          <a:xfrm>
            <a:off x="857250" y="5643563"/>
            <a:ext cx="24288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/>
              <a:t>Семья Твардовских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0" y="142875"/>
            <a:ext cx="564356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Родом из детства</a:t>
            </a:r>
            <a:endParaRPr lang="ru-RU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Рисунок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1285875"/>
            <a:ext cx="3829050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Прямоугольник 2"/>
          <p:cNvSpPr>
            <a:spLocks noChangeArrowheads="1"/>
          </p:cNvSpPr>
          <p:nvPr/>
        </p:nvSpPr>
        <p:spPr bwMode="auto">
          <a:xfrm>
            <a:off x="142875" y="6027738"/>
            <a:ext cx="4000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/>
              <a:t>Портрет Твардовского в газете </a:t>
            </a:r>
          </a:p>
          <a:p>
            <a:pPr algn="ctr"/>
            <a:r>
              <a:rPr lang="ru-RU" b="1"/>
              <a:t>«Смоленская деревня» </a:t>
            </a:r>
            <a:endParaRPr lang="ru-RU" sz="2400" b="1"/>
          </a:p>
        </p:txBody>
      </p:sp>
      <p:sp>
        <p:nvSpPr>
          <p:cNvPr id="4" name="Прямоугольник 3"/>
          <p:cNvSpPr/>
          <p:nvPr/>
        </p:nvSpPr>
        <p:spPr>
          <a:xfrm>
            <a:off x="714375" y="214313"/>
            <a:ext cx="8086725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«Селькор – поэт Твардовский»</a:t>
            </a: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357688" y="1500188"/>
            <a:ext cx="4786312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Дышат грудью запотелой</a:t>
            </a:r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Желтогривые овсы,</a:t>
            </a:r>
            <a:endParaRPr lang="ru-RU" sz="2400" b="1">
              <a:cs typeface="Calibri" pitchFamily="34" charset="0"/>
            </a:endParaRPr>
          </a:p>
          <a:p>
            <a:pPr eaLnBrk="0" hangingPunct="0"/>
            <a:r>
              <a:rPr lang="ru-RU" sz="2400" b="1" i="1">
                <a:latin typeface="Times New Roman" pitchFamily="18" charset="0"/>
                <a:cs typeface="Calibri" pitchFamily="34" charset="0"/>
              </a:rPr>
              <a:t>Чем-то тёплым, чем-то спелым</a:t>
            </a:r>
            <a:endParaRPr lang="ru-RU" sz="2400" b="1"/>
          </a:p>
          <a:p>
            <a:pPr eaLnBrk="0" hangingPunct="0"/>
            <a:r>
              <a:rPr lang="ru-RU" sz="2400" b="1" i="1">
                <a:latin typeface="Times New Roman" pitchFamily="18" charset="0"/>
                <a:cs typeface="Calibri" pitchFamily="34" charset="0"/>
              </a:rPr>
              <a:t>Веет с нашей полосы.</a:t>
            </a:r>
            <a:endParaRPr lang="ru-RU" sz="2400" b="1"/>
          </a:p>
          <a:p>
            <a:pPr eaLnBrk="0" hangingPunct="0"/>
            <a:r>
              <a:rPr lang="ru-RU" sz="2400" b="1" i="1">
                <a:latin typeface="Times New Roman" pitchFamily="18" charset="0"/>
                <a:cs typeface="Calibri" pitchFamily="34" charset="0"/>
              </a:rPr>
              <a:t>Дай ступну ногой босою</a:t>
            </a:r>
            <a:endParaRPr lang="ru-RU" sz="2400" b="1"/>
          </a:p>
          <a:p>
            <a:pPr eaLnBrk="0" hangingPunct="0"/>
            <a:r>
              <a:rPr lang="ru-RU" sz="2400" b="1" i="1">
                <a:latin typeface="Times New Roman" pitchFamily="18" charset="0"/>
                <a:cs typeface="Calibri" pitchFamily="34" charset="0"/>
              </a:rPr>
              <a:t>По колючему жнивью,</a:t>
            </a:r>
            <a:endParaRPr lang="ru-RU" sz="2400" b="1"/>
          </a:p>
          <a:p>
            <a:pPr eaLnBrk="0" hangingPunct="0"/>
            <a:r>
              <a:rPr lang="ru-RU" sz="2400" b="1" i="1">
                <a:latin typeface="Times New Roman" pitchFamily="18" charset="0"/>
                <a:cs typeface="Calibri" pitchFamily="34" charset="0"/>
              </a:rPr>
              <a:t>Дай блестящею косою</a:t>
            </a:r>
            <a:endParaRPr lang="ru-RU" sz="2400" b="1"/>
          </a:p>
          <a:p>
            <a:pPr eaLnBrk="0" hangingPunct="0"/>
            <a:r>
              <a:rPr lang="ru-RU" sz="2400" b="1" i="1">
                <a:latin typeface="Times New Roman" pitchFamily="18" charset="0"/>
                <a:cs typeface="Calibri" pitchFamily="34" charset="0"/>
              </a:rPr>
              <a:t>Срежу полосу мою.</a:t>
            </a:r>
            <a:endParaRPr lang="ru-RU" sz="2400" b="1"/>
          </a:p>
          <a:p>
            <a:pPr eaLnBrk="0" hangingPunct="0"/>
            <a:r>
              <a:rPr lang="ru-RU" sz="2400" b="1" i="1">
                <a:latin typeface="Times New Roman" pitchFamily="18" charset="0"/>
                <a:cs typeface="Calibri" pitchFamily="34" charset="0"/>
              </a:rPr>
              <a:t>Под овсяный говор нивы</a:t>
            </a:r>
            <a:endParaRPr lang="ru-RU" sz="2400" b="1"/>
          </a:p>
          <a:p>
            <a:pPr eaLnBrk="0" hangingPunct="0"/>
            <a:r>
              <a:rPr lang="ru-RU" sz="2400" b="1" i="1">
                <a:latin typeface="Times New Roman" pitchFamily="18" charset="0"/>
                <a:cs typeface="Calibri" pitchFamily="34" charset="0"/>
              </a:rPr>
              <a:t>Жарким потом обольюсь.</a:t>
            </a:r>
            <a:endParaRPr lang="ru-RU" sz="2400" b="1"/>
          </a:p>
          <a:p>
            <a:pPr eaLnBrk="0" hangingPunct="0"/>
            <a:r>
              <a:rPr lang="ru-RU" sz="2400" b="1" i="1">
                <a:latin typeface="Times New Roman" pitchFamily="18" charset="0"/>
                <a:cs typeface="Calibri" pitchFamily="34" charset="0"/>
              </a:rPr>
              <a:t>Я вдвойне тогда счастливый,</a:t>
            </a:r>
          </a:p>
          <a:p>
            <a:pPr eaLnBrk="0" hangingPunct="0"/>
            <a:r>
              <a:rPr lang="ru-RU" sz="2400" b="1" i="1">
                <a:latin typeface="Times New Roman" pitchFamily="18" charset="0"/>
                <a:cs typeface="Calibri" pitchFamily="34" charset="0"/>
              </a:rPr>
              <a:t>Если вволю потружусь…</a:t>
            </a:r>
            <a:r>
              <a:rPr lang="ru-RU" sz="2400" b="1"/>
              <a:t> </a:t>
            </a:r>
            <a:endParaRPr lang="ru-RU" sz="20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Рисунок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" y="857250"/>
            <a:ext cx="3613150" cy="53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88" y="1214438"/>
            <a:ext cx="3611562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286125" y="142875"/>
            <a:ext cx="257175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На войне</a:t>
            </a:r>
            <a:endParaRPr lang="ru-RU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88" y="214313"/>
            <a:ext cx="6143625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Групповая работа</a:t>
            </a:r>
            <a:endParaRPr lang="ru-RU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9458" name="TextBox 2"/>
          <p:cNvSpPr txBox="1">
            <a:spLocks noChangeArrowheads="1"/>
          </p:cNvSpPr>
          <p:nvPr/>
        </p:nvSpPr>
        <p:spPr bwMode="auto">
          <a:xfrm>
            <a:off x="500063" y="2500313"/>
            <a:ext cx="6357937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1 группа – глава «О награде»</a:t>
            </a:r>
          </a:p>
          <a:p>
            <a:endParaRPr lang="ru-RU" sz="2800" b="1"/>
          </a:p>
          <a:p>
            <a:r>
              <a:rPr lang="ru-RU" sz="2800" b="1"/>
              <a:t>2 группа – глава «Гармонь»</a:t>
            </a:r>
          </a:p>
          <a:p>
            <a:endParaRPr lang="ru-RU" sz="2800" b="1"/>
          </a:p>
          <a:p>
            <a:r>
              <a:rPr lang="ru-RU" sz="2800" b="1"/>
              <a:t>3 группа – глава «Кто стрелял?»</a:t>
            </a:r>
          </a:p>
          <a:p>
            <a:endParaRPr lang="ru-RU" sz="2800" b="1"/>
          </a:p>
          <a:p>
            <a:r>
              <a:rPr lang="ru-RU" sz="2800" b="1"/>
              <a:t>4 группа – глава «О герое»</a:t>
            </a:r>
            <a:endParaRPr lang="ru-RU" b="1"/>
          </a:p>
        </p:txBody>
      </p:sp>
      <p:sp>
        <p:nvSpPr>
          <p:cNvPr id="19459" name="Прямоугольник 3"/>
          <p:cNvSpPr>
            <a:spLocks noChangeArrowheads="1"/>
          </p:cNvSpPr>
          <p:nvPr/>
        </p:nvSpPr>
        <p:spPr bwMode="auto">
          <a:xfrm>
            <a:off x="214313" y="1143000"/>
            <a:ext cx="8572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i="1">
                <a:solidFill>
                  <a:srgbClr val="002060"/>
                </a:solidFill>
              </a:rPr>
              <a:t>Найдите приметы Смоленщины и определите связь «малой» и «большой» родины, подтверждая свои мысли текстом поэмы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57438" y="142875"/>
            <a:ext cx="5643562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Домашнее задание</a:t>
            </a:r>
            <a:endParaRPr lang="ru-RU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1143000"/>
            <a:ext cx="9144000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ru-RU" sz="2400" b="1">
                <a:ea typeface="Calibri" pitchFamily="34" charset="0"/>
                <a:cs typeface="Times New Roman" pitchFamily="18" charset="0"/>
              </a:rPr>
              <a:t>1. Творческая работа. Написать мини-сочинение на одну из предложенных тем:</a:t>
            </a:r>
          </a:p>
          <a:p>
            <a:pPr algn="just" eaLnBrk="0" hangingPunct="0"/>
            <a:r>
              <a:rPr lang="ru-RU" sz="2400" b="1">
                <a:ea typeface="Calibri" pitchFamily="34" charset="0"/>
                <a:cs typeface="Times New Roman" pitchFamily="18" charset="0"/>
              </a:rPr>
              <a:t>а) «Что я узнал о родине Твардовского из поэмы «Василий Тёркин»?»;</a:t>
            </a:r>
            <a:endParaRPr lang="ru-RU" sz="2400" b="1"/>
          </a:p>
          <a:p>
            <a:pPr algn="just" eaLnBrk="0" hangingPunct="0"/>
            <a:r>
              <a:rPr lang="ru-RU" sz="2400" b="1">
                <a:cs typeface="Calibri" pitchFamily="34" charset="0"/>
              </a:rPr>
              <a:t>б) «Какой мне представляется личность Твардовского (на основе «смоленских» глав)?;</a:t>
            </a:r>
            <a:endParaRPr lang="ru-RU" sz="2400" b="1"/>
          </a:p>
          <a:p>
            <a:pPr algn="just" eaLnBrk="0" hangingPunct="0"/>
            <a:r>
              <a:rPr lang="ru-RU" sz="2400" b="1">
                <a:cs typeface="Calibri" pitchFamily="34" charset="0"/>
              </a:rPr>
              <a:t>в) А может быть, кому-то захочется рассказать в стихах о своём родном крае. Название работы сформулируйте сами.</a:t>
            </a:r>
            <a:endParaRPr lang="ru-RU" sz="2400" b="1"/>
          </a:p>
          <a:p>
            <a:pPr algn="just" eaLnBrk="0" hangingPunct="0"/>
            <a:r>
              <a:rPr lang="ru-RU" sz="2400" b="1">
                <a:cs typeface="Calibri" pitchFamily="34" charset="0"/>
              </a:rPr>
              <a:t>2.Подготовить выразительное чтение главы «Переправа», устно ответить на вопросы на стр. 101 учебника.</a:t>
            </a:r>
            <a:endParaRPr lang="ru-RU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57375" y="214313"/>
            <a:ext cx="6429375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Интернет - источники</a:t>
            </a:r>
            <a:endParaRPr lang="ru-RU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1506" name="Прямоугольник 2"/>
          <p:cNvSpPr>
            <a:spLocks noChangeArrowheads="1"/>
          </p:cNvSpPr>
          <p:nvPr/>
        </p:nvSpPr>
        <p:spPr bwMode="auto">
          <a:xfrm>
            <a:off x="142875" y="1357313"/>
            <a:ext cx="8858250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hlinkClick r:id="rId2"/>
              </a:rPr>
              <a:t>http://www.smolensklib.ru/tvardov/fotoarhiv/fotoarhiv.htm</a:t>
            </a:r>
            <a:r>
              <a:rPr lang="ru-RU"/>
              <a:t> - фотографии А. Твардовского</a:t>
            </a:r>
          </a:p>
          <a:p>
            <a:r>
              <a:rPr lang="en-US">
                <a:hlinkClick r:id="rId3"/>
              </a:rPr>
              <a:t>http://nasledie.smolensk.ru/pkns/index.php?option=com_content&amp;task=view&amp;id=1569&amp;Itemid=125</a:t>
            </a:r>
            <a:r>
              <a:rPr lang="ru-RU"/>
              <a:t> – портрет в газете</a:t>
            </a:r>
          </a:p>
          <a:p>
            <a:r>
              <a:rPr lang="en-US">
                <a:hlinkClick r:id="rId4"/>
              </a:rPr>
              <a:t>http://www.smolensk-museum.ru/catalog/muzey-usadba_tvardovskogo/</a:t>
            </a:r>
            <a:r>
              <a:rPr lang="ru-RU"/>
              <a:t> - хутор Загорье</a:t>
            </a:r>
          </a:p>
          <a:p>
            <a:r>
              <a:rPr lang="en-US">
                <a:hlinkClick r:id="rId5"/>
              </a:rPr>
              <a:t>http://bouquiniste.appee.ru/product.php?catid=21</a:t>
            </a:r>
            <a:r>
              <a:rPr lang="ru-RU"/>
              <a:t> – обложка книги «Василий Тёркин»</a:t>
            </a:r>
          </a:p>
          <a:p>
            <a:r>
              <a:rPr lang="ru-RU" u="sng">
                <a:hlinkClick r:id="rId6"/>
              </a:rPr>
              <a:t>http://www.litera.ru/stixiya/articles/279.html</a:t>
            </a:r>
            <a:r>
              <a:rPr lang="ru-RU"/>
              <a:t> - отрывок из «Автобиографии»</a:t>
            </a:r>
          </a:p>
          <a:p>
            <a:r>
              <a:rPr lang="en-US">
                <a:hlinkClick r:id="rId7"/>
              </a:rPr>
              <a:t>http://www.smolenskobl.ru/map/</a:t>
            </a:r>
            <a:r>
              <a:rPr lang="ru-RU"/>
              <a:t> - карта Смоленской области</a:t>
            </a:r>
          </a:p>
          <a:p>
            <a:endParaRPr lang="ru-RU"/>
          </a:p>
          <a:p>
            <a:endParaRPr lang="ru-RU"/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222</TotalTime>
  <Words>299</Words>
  <Application>Microsoft Office PowerPoint</Application>
  <PresentationFormat>Экран (4:3)</PresentationFormat>
  <Paragraphs>50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6</vt:i4>
      </vt:variant>
      <vt:variant>
        <vt:lpstr>Заголовки слайдов</vt:lpstr>
      </vt:variant>
      <vt:variant>
        <vt:i4>9</vt:i4>
      </vt:variant>
    </vt:vector>
  </HeadingPairs>
  <TitlesOfParts>
    <vt:vector size="20" baseType="lpstr">
      <vt:lpstr>Arial</vt:lpstr>
      <vt:lpstr>Franklin Gothic Book</vt:lpstr>
      <vt:lpstr>Wingdings 2</vt:lpstr>
      <vt:lpstr>Calibri</vt:lpstr>
      <vt:lpstr>Times New Roman</vt:lpstr>
      <vt:lpstr>Техническая</vt:lpstr>
      <vt:lpstr>Техническая</vt:lpstr>
      <vt:lpstr>Техническая</vt:lpstr>
      <vt:lpstr>Техническая</vt:lpstr>
      <vt:lpstr>Техническая</vt:lpstr>
      <vt:lpstr>Техническая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– путешествие  «Мать – земля моя родная…» </dc:title>
  <dc:creator>123</dc:creator>
  <cp:lastModifiedBy>Adel</cp:lastModifiedBy>
  <cp:revision>24</cp:revision>
  <dcterms:created xsi:type="dcterms:W3CDTF">2012-01-16T17:11:02Z</dcterms:created>
  <dcterms:modified xsi:type="dcterms:W3CDTF">2012-03-22T22:58:08Z</dcterms:modified>
</cp:coreProperties>
</file>