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3" r:id="rId2"/>
    <p:sldId id="264" r:id="rId3"/>
    <p:sldId id="266" r:id="rId4"/>
    <p:sldId id="270" r:id="rId5"/>
    <p:sldId id="276" r:id="rId6"/>
    <p:sldId id="280" r:id="rId7"/>
    <p:sldId id="282" r:id="rId8"/>
    <p:sldId id="285" r:id="rId9"/>
    <p:sldId id="287" r:id="rId10"/>
    <p:sldId id="291" r:id="rId11"/>
    <p:sldId id="293" r:id="rId12"/>
    <p:sldId id="29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734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48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49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0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1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2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5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6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7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8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60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6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62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6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64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65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66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36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7368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7369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7370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7371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7372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AE3E1CF-A257-4FC7-AD0E-3AF73C638B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6A455B-B65C-4CD9-BCD9-81149B55BA0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D38C4E-C213-4157-8CE3-AB920D9810A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ультимедиа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3DED7D7-76CE-4804-BAC7-B405B78CAF7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27A218-2935-4E11-BE34-EC744210C3B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21E25F-32E1-4A7D-9EE2-B3849DA5F19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C0EF51-4AF5-42AF-B971-54B32AF1734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127D3A-A431-4858-9328-4B8D36CB9C6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F9F185-7EA1-4CF0-A8D9-346FE55FD60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210FF7-0F5D-48DB-AB49-426E84342D5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6CE475-1A4F-46E0-9CE9-8DC0DE87BEE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A97A43-AC89-4C53-91DE-407CD76D18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632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2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2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2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2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2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2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3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3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3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3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3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3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3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3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3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3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4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4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4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34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6344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6345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634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6347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067F7FF-3A7A-44CF-85C0-A71094118A4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6348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404813"/>
            <a:ext cx="7704138" cy="1944687"/>
          </a:xfrm>
        </p:spPr>
        <p:txBody>
          <a:bodyPr/>
          <a:lstStyle/>
          <a:p>
            <a:r>
              <a:rPr lang="ru-RU" sz="4400"/>
              <a:t>Урок - экспертиза</a:t>
            </a:r>
            <a:br>
              <a:rPr lang="ru-RU" sz="4400"/>
            </a:br>
            <a:r>
              <a:rPr lang="ru-RU" sz="4400"/>
              <a:t>Объем прямоугольного параллелепипеда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03388"/>
          </a:xfrm>
        </p:spPr>
        <p:txBody>
          <a:bodyPr/>
          <a:lstStyle/>
          <a:p>
            <a:r>
              <a:rPr lang="ru-RU" sz="2800"/>
              <a:t>Учитель: Щавелева Лариса Евгеньевна</a:t>
            </a:r>
          </a:p>
          <a:p>
            <a:r>
              <a:rPr lang="ru-RU" sz="2800"/>
              <a:t>Урок проведен в 5 «б» классе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DSC024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8100" y="-28575"/>
            <a:ext cx="9182100" cy="68865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DSC0241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DSC0242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476250"/>
            <a:ext cx="3455988" cy="941388"/>
          </a:xfrm>
        </p:spPr>
        <p:txBody>
          <a:bodyPr/>
          <a:lstStyle/>
          <a:p>
            <a:r>
              <a:rPr lang="en-US" sz="3800"/>
              <a:t>                 </a:t>
            </a:r>
            <a:r>
              <a:rPr lang="en-US" sz="4000"/>
              <a:t>V=abc</a:t>
            </a:r>
            <a:endParaRPr lang="ru-RU" sz="4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19250" y="1628775"/>
            <a:ext cx="61214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1 л.=1 дм. куб.=1000 см. куб.</a:t>
            </a:r>
          </a:p>
          <a:p>
            <a:pPr>
              <a:lnSpc>
                <a:spcPct val="90000"/>
              </a:lnSpc>
            </a:pPr>
            <a:r>
              <a:rPr lang="ru-RU" sz="2000"/>
              <a:t>Учащимся было дано задание найти объем трех продуктов на упаковке, которых стоит маркировка 1л.</a:t>
            </a:r>
          </a:p>
          <a:p>
            <a:pPr>
              <a:lnSpc>
                <a:spcPct val="90000"/>
              </a:lnSpc>
            </a:pPr>
            <a:r>
              <a:rPr lang="ru-RU" sz="2000"/>
              <a:t>Измерить, вычислить и сделать вывод о соответствии заявленному объему продукта.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SC0233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SC0235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DSC0236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DSC0237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DSC0238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DSC0239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DSC024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28</TotalTime>
  <Words>59</Words>
  <Application>Microsoft Office PowerPoint</Application>
  <PresentationFormat>Экран (4:3)</PresentationFormat>
  <Paragraphs>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Tahoma</vt:lpstr>
      <vt:lpstr>Times New Roman</vt:lpstr>
      <vt:lpstr>Wingdings</vt:lpstr>
      <vt:lpstr>Занавес</vt:lpstr>
      <vt:lpstr>Урок - экспертиза Объем прямоугольного параллелепипеда </vt:lpstr>
      <vt:lpstr>                 V=abc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- экспертиза Объем прямоугольного параллелепипеда</dc:title>
  <dc:creator>123</dc:creator>
  <cp:lastModifiedBy>Дарёна</cp:lastModifiedBy>
  <cp:revision>11</cp:revision>
  <dcterms:created xsi:type="dcterms:W3CDTF">2010-03-11T05:31:51Z</dcterms:created>
  <dcterms:modified xsi:type="dcterms:W3CDTF">2012-03-28T19:25:46Z</dcterms:modified>
</cp:coreProperties>
</file>