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8" r:id="rId5"/>
    <p:sldId id="264" r:id="rId6"/>
    <p:sldId id="260" r:id="rId7"/>
    <p:sldId id="259" r:id="rId8"/>
    <p:sldId id="261" r:id="rId9"/>
    <p:sldId id="262" r:id="rId10"/>
    <p:sldId id="263" r:id="rId11"/>
    <p:sldId id="265" r:id="rId12"/>
    <p:sldId id="270" r:id="rId13"/>
    <p:sldId id="271"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009900"/>
    <a:srgbClr val="FF0F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68" d="100"/>
          <a:sy n="68" d="100"/>
        </p:scale>
        <p:origin x="-12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42B2C6E-55B2-4674-8B87-8D596F908902}" type="datetimeFigureOut">
              <a:rPr lang="ru-RU"/>
              <a:pPr>
                <a:defRPr/>
              </a:pPr>
              <a:t>23.01.2012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5B7DE4-E364-4276-B201-8BA3154F141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49A7A73-08AF-4DC2-9A98-F2A317200425}" type="datetimeFigureOut">
              <a:rPr lang="ru-RU"/>
              <a:pPr>
                <a:defRPr/>
              </a:pPr>
              <a:t>23.01.2012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2586F6-0181-4C3F-A9DF-79269468881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B913C0D-0149-4325-91BC-23D0749EEB56}" type="datetimeFigureOut">
              <a:rPr lang="ru-RU"/>
              <a:pPr>
                <a:defRPr/>
              </a:pPr>
              <a:t>23.01.2012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7E8BAB-5E6F-4FDF-A4D1-A99B4EC0B6E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F8F584-97D4-45FC-868B-FB65529D3028}" type="datetimeFigureOut">
              <a:rPr lang="ru-RU"/>
              <a:pPr>
                <a:defRPr/>
              </a:pPr>
              <a:t>23.01.2012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91B332-10CD-462A-AFF9-F35C37C4C0F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ADF2300-17F9-42C9-984F-30DA58D4850F}" type="datetimeFigureOut">
              <a:rPr lang="ru-RU"/>
              <a:pPr>
                <a:defRPr/>
              </a:pPr>
              <a:t>23.01.2012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ECF4641-F1EE-45CA-AB98-25C9ABC324D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09BB20-81D5-444E-BB1F-3183597139EB}" type="datetimeFigureOut">
              <a:rPr lang="ru-RU"/>
              <a:pPr>
                <a:defRPr/>
              </a:pPr>
              <a:t>23.01.2012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6288E43-B6DF-4621-B4A9-9733D413E30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5D101EB-D6DE-4629-9AE1-AFAC3F26365B}" type="datetimeFigureOut">
              <a:rPr lang="ru-RU"/>
              <a:pPr>
                <a:defRPr/>
              </a:pPr>
              <a:t>23.01.2012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B97B8A4-EBF7-4B88-8B1E-39CB9A11E6E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FB23164-FEDF-4109-B76A-D93AFAADEE19}" type="datetimeFigureOut">
              <a:rPr lang="ru-RU"/>
              <a:pPr>
                <a:defRPr/>
              </a:pPr>
              <a:t>23.01.2012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BC62C36-11A7-48B7-B622-77B12D3DB76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D491A9F-82F3-408E-B414-DE44AD046AD1}" type="datetimeFigureOut">
              <a:rPr lang="ru-RU"/>
              <a:pPr>
                <a:defRPr/>
              </a:pPr>
              <a:t>23.01.2012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FC442F8-510F-4D8A-9429-520FE25F788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2F3E70-ABB9-40D3-A017-7F84BAA3F154}" type="datetimeFigureOut">
              <a:rPr lang="ru-RU"/>
              <a:pPr>
                <a:defRPr/>
              </a:pPr>
              <a:t>23.01.2012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5B93CC2-A75C-4733-9EEE-73647B6C87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5FD8E8-AE75-4B6F-8108-6340F8DA1B34}" type="datetimeFigureOut">
              <a:rPr lang="ru-RU"/>
              <a:pPr>
                <a:defRPr/>
              </a:pPr>
              <a:t>23.01.2012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8E188A-C922-4E94-B6B7-2D9E993E837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A18C1C-171A-420E-99CB-9F71624E8C15}" type="datetimeFigureOut">
              <a:rPr lang="ru-RU"/>
              <a:pPr>
                <a:defRPr/>
              </a:pPr>
              <a:t>23.01.2012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53D48EA-D955-4956-82A0-81486926C9C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ideo" Target="file:///F:\&#1082;&#1086;&#1089;&#1084;&#1086;&#1089;%20&#1089;%20&#1087;&#1088;&#1077;&#1079;&#1077;&#1085;&#1090;&#1072;&#1094;&#1080;&#1077;&#1081;\&#1060;&#1080;&#1083;&#1100;&#1084;%20&#1091;&#1082;&#1086;&#1088;&#1086;&#1095;&#1077;&#1085;&#1085;&#1099;&#1081;.wm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a:xfrm>
            <a:off x="395288" y="188913"/>
            <a:ext cx="8229600" cy="1143000"/>
          </a:xfrm>
        </p:spPr>
        <p:txBody>
          <a:bodyPr/>
          <a:lstStyle/>
          <a:p>
            <a:pPr eaLnBrk="1" hangingPunct="1"/>
            <a:r>
              <a:rPr lang="en-US" sz="6600" smtClean="0">
                <a:solidFill>
                  <a:schemeClr val="bg1"/>
                </a:solidFill>
                <a:latin typeface="Arial" charset="0"/>
              </a:rPr>
              <a:t>Travelling</a:t>
            </a:r>
            <a:r>
              <a:rPr lang="ru-RU" sz="6600" smtClean="0">
                <a:solidFill>
                  <a:schemeClr val="bg1"/>
                </a:solidFill>
                <a:latin typeface="Arial" charset="0"/>
              </a:rPr>
              <a:t> </a:t>
            </a:r>
            <a:r>
              <a:rPr lang="en-US" sz="6600" smtClean="0">
                <a:solidFill>
                  <a:schemeClr val="bg1"/>
                </a:solidFill>
              </a:rPr>
              <a:t>in Space</a:t>
            </a:r>
            <a:endParaRPr lang="ru-RU" sz="6600" smtClean="0">
              <a:solidFill>
                <a:schemeClr val="bg1"/>
              </a:solidFill>
            </a:endParaRPr>
          </a:p>
        </p:txBody>
      </p:sp>
      <p:pic>
        <p:nvPicPr>
          <p:cNvPr id="13316" name="Фильм укороченный.wmv">
            <a:hlinkClick r:id="" action="ppaction://media"/>
          </p:cNvPr>
          <p:cNvPicPr>
            <a:picLocks noRot="1" noChangeAspect="1" noChangeArrowheads="1"/>
          </p:cNvPicPr>
          <p:nvPr>
            <a:videoFile r:link="rId1"/>
          </p:nvPr>
        </p:nvPicPr>
        <p:blipFill>
          <a:blip r:embed="rId3"/>
          <a:srcRect/>
          <a:stretch>
            <a:fillRect/>
          </a:stretch>
        </p:blipFill>
        <p:spPr bwMode="auto">
          <a:xfrm>
            <a:off x="1331913" y="1412875"/>
            <a:ext cx="6769100" cy="5076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20000"/>
                                  </p:iterate>
                                  <p:childTnLst>
                                    <p:set>
                                      <p:cBhvr>
                                        <p:cTn id="6" dur="1" fill="hold">
                                          <p:stCondLst>
                                            <p:cond delay="0"/>
                                          </p:stCondLst>
                                        </p:cTn>
                                        <p:tgtEl>
                                          <p:spTgt spid="13313"/>
                                        </p:tgtEl>
                                        <p:attrNameLst>
                                          <p:attrName>style.visibility</p:attrName>
                                        </p:attrNameLst>
                                      </p:cBhvr>
                                      <p:to>
                                        <p:strVal val="visible"/>
                                      </p:to>
                                    </p:set>
                                    <p:set>
                                      <p:cBhvr>
                                        <p:cTn id="7" dur="455" fill="hold">
                                          <p:stCondLst>
                                            <p:cond delay="0"/>
                                          </p:stCondLst>
                                        </p:cTn>
                                        <p:tgtEl>
                                          <p:spTgt spid="13313"/>
                                        </p:tgtEl>
                                        <p:attrNameLst>
                                          <p:attrName>style.rotation</p:attrName>
                                        </p:attrNameLst>
                                      </p:cBhvr>
                                      <p:to>
                                        <p:strVal val="-45.0"/>
                                      </p:to>
                                    </p:set>
                                    <p:anim calcmode="lin" valueType="num">
                                      <p:cBhvr>
                                        <p:cTn id="8" dur="455" fill="hold">
                                          <p:stCondLst>
                                            <p:cond delay="455"/>
                                          </p:stCondLst>
                                        </p:cTn>
                                        <p:tgtEl>
                                          <p:spTgt spid="133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3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3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313"/>
                                        </p:tgtEl>
                                        <p:attrNameLst>
                                          <p:attrName>ppt_y</p:attrName>
                                        </p:attrNameLst>
                                      </p:cBhvr>
                                      <p:tavLst>
                                        <p:tav tm="0">
                                          <p:val>
                                            <p:strVal val="#ppt_y-(0.354*#ppt_w-0.172*#ppt_h)"/>
                                          </p:val>
                                        </p:tav>
                                        <p:tav tm="100000">
                                          <p:val>
                                            <p:strVal val="#ppt_y"/>
                                          </p:val>
                                        </p:tav>
                                      </p:tavLst>
                                    </p:anim>
                                  </p:childTnLst>
                                </p:cTn>
                              </p:par>
                              <p:par>
                                <p:cTn id="12" presetID="1" presetClass="mediacall" presetSubtype="0" fill="hold" nodeType="withEffect">
                                  <p:stCondLst>
                                    <p:cond delay="0"/>
                                  </p:stCondLst>
                                  <p:childTnLst>
                                    <p:cmd type="call" cmd="playFrom(0.0)">
                                      <p:cBhvr>
                                        <p:cTn id="13" dur="50398" fill="hold"/>
                                        <p:tgtEl>
                                          <p:spTgt spid="133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13316"/>
                </p:tgtEl>
              </p:cMediaNode>
            </p:video>
            <p:seq concurrent="1" nextAc="seek">
              <p:cTn id="15" restart="whenNotActive" fill="hold" evtFilter="cancelBubble" nodeType="interactiveSeq">
                <p:stCondLst>
                  <p:cond evt="onClick" delay="0">
                    <p:tgtEl>
                      <p:spTgt spid="13316"/>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3316"/>
                                        </p:tgtEl>
                                      </p:cBhvr>
                                    </p:cmd>
                                  </p:childTnLst>
                                </p:cTn>
                              </p:par>
                            </p:childTnLst>
                          </p:cTn>
                        </p:par>
                      </p:childTnLst>
                    </p:cTn>
                  </p:par>
                </p:childTnLst>
              </p:cTn>
              <p:nextCondLst>
                <p:cond evt="onClick" delay="0">
                  <p:tgtEl>
                    <p:spTgt spid="13316"/>
                  </p:tgtEl>
                </p:cond>
              </p:nextCondLst>
            </p:seq>
          </p:childTnLst>
        </p:cTn>
      </p:par>
    </p:tnLst>
    <p:bldLst>
      <p:bldP spid="133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r>
              <a:rPr lang="en-US" b="1" i="1" u="sng" smtClean="0">
                <a:solidFill>
                  <a:schemeClr val="bg1"/>
                </a:solidFill>
              </a:rPr>
              <a:t>Saturn</a:t>
            </a:r>
            <a:endParaRPr lang="ru-RU" b="1" i="1" u="sng" smtClean="0">
              <a:solidFill>
                <a:schemeClr val="bg1"/>
              </a:solidFill>
            </a:endParaRPr>
          </a:p>
        </p:txBody>
      </p:sp>
      <p:pic>
        <p:nvPicPr>
          <p:cNvPr id="3" name="Рисунок 2" descr="saturne.jpg"/>
          <p:cNvPicPr>
            <a:picLocks noChangeAspect="1" noChangeArrowheads="1"/>
          </p:cNvPicPr>
          <p:nvPr/>
        </p:nvPicPr>
        <p:blipFill>
          <a:blip r:embed="rId2"/>
          <a:srcRect/>
          <a:stretch>
            <a:fillRect/>
          </a:stretch>
        </p:blipFill>
        <p:spPr bwMode="auto">
          <a:xfrm>
            <a:off x="5383213" y="-6350"/>
            <a:ext cx="3906837" cy="3011488"/>
          </a:xfrm>
          <a:prstGeom prst="rect">
            <a:avLst/>
          </a:prstGeom>
          <a:noFill/>
        </p:spPr>
      </p:pic>
      <p:sp>
        <p:nvSpPr>
          <p:cNvPr id="4" name="TextBox 3"/>
          <p:cNvSpPr txBox="1">
            <a:spLocks noChangeArrowheads="1"/>
          </p:cNvSpPr>
          <p:nvPr/>
        </p:nvSpPr>
        <p:spPr bwMode="auto">
          <a:xfrm>
            <a:off x="3000375" y="1595438"/>
            <a:ext cx="2500313" cy="4457700"/>
          </a:xfrm>
          <a:prstGeom prst="rect">
            <a:avLst/>
          </a:prstGeom>
          <a:noFill/>
          <a:ln w="9525">
            <a:noFill/>
            <a:miter lim="800000"/>
            <a:headEnd/>
            <a:tailEnd/>
          </a:ln>
        </p:spPr>
        <p:txBody>
          <a:bodyPr>
            <a:spAutoFit/>
          </a:bodyPr>
          <a:lstStyle/>
          <a:p>
            <a:r>
              <a:rPr lang="en-US" sz="2600">
                <a:solidFill>
                  <a:schemeClr val="bg1"/>
                </a:solidFill>
                <a:latin typeface="Calibri" pitchFamily="34" charset="0"/>
              </a:rPr>
              <a:t>Saturn — the sixth planet from the Sun and the planet second for the sizes in Solar system after Jupiter. Saturn addresses round the Sun for 10 759 days (29,5 years).</a:t>
            </a:r>
            <a:endParaRPr lang="ru-RU" sz="26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11111E-6 1.11111E-6 C -0.10903 0.03079 -0.21806 0.0618 -0.20955 0.11736 C -0.20104 0.17292 0.03785 0.35579 0.05121 0.33333 C 0.06458 0.31088 -0.05156 0.0088 -0.12969 -0.01759 C -0.20781 -0.04398 -0.42222 0.08889 -0.41788 0.17454 C -0.41354 0.26018 -0.13299 0.52708 -0.10347 0.49676 C -0.07396 0.46643 -0.1651 0.05046 -0.24045 -0.0081 C -0.3158 -0.06667 -0.51701 0.06505 -0.5559 0.14583 C -0.59497 0.22662 -0.54896 0.44815 -0.475 0.47616 C -0.40104 0.50417 -0.09861 0.37685 -0.11198 0.31412 C -0.125 0.25139 -0.45903 0.07268 -0.55469 0.1 C -0.65035 0.12731 -0.66007 0.39236 -0.68559 0.47778 C -0.71111 0.56319 -0.70799 0.62361 -0.70833 0.6125 " pathEditMode="relative" ptsTypes="aaaaaaaaaaaaA">
                                      <p:cBhvr>
                                        <p:cTn id="13" dur="2000" fill="hold"/>
                                        <p:tgtEl>
                                          <p:spTgt spid="3"/>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r>
              <a:rPr lang="en-US" b="1" i="1" u="sng" smtClean="0">
                <a:solidFill>
                  <a:schemeClr val="bg1"/>
                </a:solidFill>
              </a:rPr>
              <a:t>The Neptune</a:t>
            </a:r>
            <a:endParaRPr lang="ru-RU" b="1" i="1" u="sng" smtClean="0">
              <a:solidFill>
                <a:schemeClr val="bg1"/>
              </a:solidFill>
            </a:endParaRPr>
          </a:p>
        </p:txBody>
      </p:sp>
      <p:pic>
        <p:nvPicPr>
          <p:cNvPr id="3" name="Рисунок 2" descr="Neptune_Full.jpg"/>
          <p:cNvPicPr>
            <a:picLocks noChangeAspect="1" noChangeArrowheads="1"/>
          </p:cNvPicPr>
          <p:nvPr/>
        </p:nvPicPr>
        <p:blipFill>
          <a:blip r:embed="rId2"/>
          <a:srcRect/>
          <a:stretch>
            <a:fillRect/>
          </a:stretch>
        </p:blipFill>
        <p:spPr bwMode="auto">
          <a:xfrm>
            <a:off x="5851525" y="-6350"/>
            <a:ext cx="3213100" cy="3157538"/>
          </a:xfrm>
          <a:prstGeom prst="rect">
            <a:avLst/>
          </a:prstGeom>
          <a:noFill/>
        </p:spPr>
      </p:pic>
      <p:sp>
        <p:nvSpPr>
          <p:cNvPr id="4" name="TextBox 3"/>
          <p:cNvSpPr txBox="1">
            <a:spLocks noChangeArrowheads="1"/>
          </p:cNvSpPr>
          <p:nvPr/>
        </p:nvSpPr>
        <p:spPr bwMode="auto">
          <a:xfrm>
            <a:off x="3214688" y="1500188"/>
            <a:ext cx="2571750" cy="5203825"/>
          </a:xfrm>
          <a:prstGeom prst="rect">
            <a:avLst/>
          </a:prstGeom>
          <a:noFill/>
          <a:ln w="9525">
            <a:noFill/>
            <a:miter lim="800000"/>
            <a:headEnd/>
            <a:tailEnd/>
          </a:ln>
        </p:spPr>
        <p:txBody>
          <a:bodyPr>
            <a:spAutoFit/>
          </a:bodyPr>
          <a:lstStyle/>
          <a:p>
            <a:r>
              <a:rPr lang="en-US" sz="2400">
                <a:solidFill>
                  <a:schemeClr val="bg1"/>
                </a:solidFill>
                <a:latin typeface="Calibri" pitchFamily="34" charset="0"/>
              </a:rPr>
              <a:t>The Neptune — the eighth and most distant planet of Solar system. The Neptune also is the fourth on diameter and the third planet on weight. The complete revolution round the Sun occupies from it 164,79 years.</a:t>
            </a:r>
            <a:endParaRPr lang="ru-RU" sz="24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2.22222E-6 -5.55556E-6 C -0.12865 0.02985 -0.25729 0.05995 -0.275 0.12546 C -0.29271 0.19096 -0.11476 0.41365 -0.10608 0.39374 C -0.0974 0.37383 -0.1349 0.0118 -0.22275 0.00624 C -0.31059 0.00069 -0.64115 0.25879 -0.63334 0.36041 C -0.62552 0.46203 -0.23177 0.63749 -0.17622 0.61596 C -0.12066 0.59421 -0.2224 0.30462 -0.3 0.23008 C -0.37761 0.15555 -0.60347 0.10416 -0.64167 0.16828 C -0.67986 0.2324 -0.56268 0.58865 -0.52865 0.61411 C -0.49462 0.63958 -0.40538 0.31921 -0.43698 0.32059 C -0.46858 0.32198 -0.67327 0.55902 -0.71788 0.62221 " pathEditMode="relative" ptsTypes="aaaaaaaaaaA">
                                      <p:cBhvr>
                                        <p:cTn id="13" dur="2000" fill="hold"/>
                                        <p:tgtEl>
                                          <p:spTgt spid="3"/>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pPr eaLnBrk="1" hangingPunct="1"/>
            <a:r>
              <a:rPr lang="en-US" i="1" u="sng" smtClean="0">
                <a:solidFill>
                  <a:schemeClr val="bg1"/>
                </a:solidFill>
              </a:rPr>
              <a:t>The</a:t>
            </a:r>
            <a:r>
              <a:rPr lang="ru-RU" i="1" u="sng" smtClean="0">
                <a:solidFill>
                  <a:schemeClr val="bg1"/>
                </a:solidFill>
                <a:latin typeface="Arial" charset="0"/>
              </a:rPr>
              <a:t> </a:t>
            </a:r>
            <a:r>
              <a:rPr lang="en-US" i="1" u="sng" smtClean="0">
                <a:solidFill>
                  <a:schemeClr val="bg1"/>
                </a:solidFill>
              </a:rPr>
              <a:t>letter</a:t>
            </a:r>
            <a:endParaRPr lang="ru-RU" i="1" u="sng" smtClean="0">
              <a:solidFill>
                <a:schemeClr val="bg1"/>
              </a:solidFill>
            </a:endParaRPr>
          </a:p>
        </p:txBody>
      </p:sp>
      <p:sp>
        <p:nvSpPr>
          <p:cNvPr id="28675" name="Rectangle 3"/>
          <p:cNvSpPr>
            <a:spLocks noGrp="1"/>
          </p:cNvSpPr>
          <p:nvPr>
            <p:ph type="body" idx="4294967295"/>
          </p:nvPr>
        </p:nvSpPr>
        <p:spPr>
          <a:xfrm>
            <a:off x="611188" y="1412875"/>
            <a:ext cx="8229600" cy="4525963"/>
          </a:xfrm>
        </p:spPr>
        <p:txBody>
          <a:bodyPr/>
          <a:lstStyle/>
          <a:p>
            <a:pPr eaLnBrk="1" hangingPunct="1">
              <a:lnSpc>
                <a:spcPct val="90000"/>
              </a:lnSpc>
              <a:buFont typeface="Arial" charset="0"/>
              <a:buNone/>
            </a:pPr>
            <a:r>
              <a:rPr lang="en-US" sz="2400" smtClean="0">
                <a:solidFill>
                  <a:schemeClr val="bg1"/>
                </a:solidFill>
              </a:rPr>
              <a:t>Dear everyone,</a:t>
            </a:r>
          </a:p>
          <a:p>
            <a:pPr eaLnBrk="1" hangingPunct="1">
              <a:lnSpc>
                <a:spcPct val="90000"/>
              </a:lnSpc>
              <a:buFont typeface="Arial" charset="0"/>
              <a:buNone/>
            </a:pPr>
            <a:r>
              <a:rPr lang="en-US" sz="2400" smtClean="0">
                <a:solidFill>
                  <a:schemeClr val="bg1"/>
                </a:solidFill>
              </a:rPr>
              <a:t>We arrived here yesterday. Its very beautiful.</a:t>
            </a:r>
          </a:p>
          <a:p>
            <a:pPr eaLnBrk="1" hangingPunct="1">
              <a:lnSpc>
                <a:spcPct val="90000"/>
              </a:lnSpc>
              <a:buFont typeface="Arial" charset="0"/>
              <a:buNone/>
            </a:pPr>
            <a:r>
              <a:rPr lang="en-US" sz="2400" smtClean="0">
                <a:solidFill>
                  <a:schemeClr val="bg1"/>
                </a:solidFill>
              </a:rPr>
              <a:t> There are </a:t>
            </a:r>
            <a:r>
              <a:rPr lang="ru-RU" sz="2400" smtClean="0">
                <a:solidFill>
                  <a:schemeClr val="bg1"/>
                </a:solidFill>
              </a:rPr>
              <a:t>     </a:t>
            </a:r>
            <a:r>
              <a:rPr lang="en-US" sz="2400" smtClean="0">
                <a:solidFill>
                  <a:schemeClr val="bg1"/>
                </a:solidFill>
              </a:rPr>
              <a:t> </a:t>
            </a:r>
            <a:r>
              <a:rPr lang="ru-RU" sz="2400" smtClean="0">
                <a:solidFill>
                  <a:schemeClr val="bg1"/>
                </a:solidFill>
              </a:rPr>
              <a:t>   </a:t>
            </a:r>
            <a:r>
              <a:rPr lang="en-US" sz="2400" smtClean="0">
                <a:solidFill>
                  <a:schemeClr val="bg1"/>
                </a:solidFill>
              </a:rPr>
              <a:t>in the </a:t>
            </a:r>
            <a:r>
              <a:rPr lang="ru-RU" sz="2400" smtClean="0">
                <a:solidFill>
                  <a:schemeClr val="bg1"/>
                </a:solidFill>
              </a:rPr>
              <a:t>      </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 They are big and </a:t>
            </a:r>
            <a:r>
              <a:rPr lang="ru-RU" sz="2400" smtClean="0">
                <a:solidFill>
                  <a:schemeClr val="bg1"/>
                </a:solidFill>
              </a:rPr>
              <a:t>          </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 They are cold and </a:t>
            </a:r>
            <a:r>
              <a:rPr lang="ru-RU" sz="2400" smtClean="0">
                <a:solidFill>
                  <a:schemeClr val="bg1"/>
                </a:solidFill>
              </a:rPr>
              <a:t>      </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 There is life on one planet. It is planet the </a:t>
            </a:r>
            <a:r>
              <a:rPr lang="ru-RU" sz="2400" smtClean="0">
                <a:solidFill>
                  <a:schemeClr val="bg1"/>
                </a:solidFill>
              </a:rPr>
              <a:t>          </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Are we alone in the </a:t>
            </a:r>
            <a:r>
              <a:rPr lang="ru-RU" sz="2400" smtClean="0">
                <a:solidFill>
                  <a:schemeClr val="bg1"/>
                </a:solidFill>
              </a:rPr>
              <a:t>          </a:t>
            </a:r>
            <a:r>
              <a:rPr lang="ru-RU" sz="2400" smtClean="0">
                <a:solidFill>
                  <a:schemeClr val="bg1"/>
                </a:solidFill>
                <a:latin typeface="Arial" charset="0"/>
              </a:rPr>
              <a:t>?</a:t>
            </a:r>
            <a:endParaRPr lang="en-US" sz="2400" smtClean="0">
              <a:solidFill>
                <a:schemeClr val="bg1"/>
              </a:solidFill>
              <a:latin typeface="Arial" charset="0"/>
            </a:endParaRPr>
          </a:p>
          <a:p>
            <a:pPr eaLnBrk="1" hangingPunct="1">
              <a:lnSpc>
                <a:spcPct val="90000"/>
              </a:lnSpc>
              <a:buFont typeface="Arial" charset="0"/>
              <a:buNone/>
            </a:pPr>
            <a:r>
              <a:rPr lang="en-US" sz="2400" smtClean="0">
                <a:solidFill>
                  <a:schemeClr val="bg1"/>
                </a:solidFill>
              </a:rPr>
              <a:t>Can we find </a:t>
            </a:r>
            <a:r>
              <a:rPr lang="ru-RU" sz="2400" smtClean="0">
                <a:solidFill>
                  <a:schemeClr val="bg1"/>
                </a:solidFill>
              </a:rPr>
              <a:t>        </a:t>
            </a:r>
            <a:r>
              <a:rPr lang="en-US" sz="2400" smtClean="0">
                <a:solidFill>
                  <a:schemeClr val="bg1"/>
                </a:solidFill>
              </a:rPr>
              <a:t> </a:t>
            </a:r>
            <a:r>
              <a:rPr lang="ru-RU" sz="2400" smtClean="0">
                <a:solidFill>
                  <a:schemeClr val="bg1"/>
                </a:solidFill>
              </a:rPr>
              <a:t>     </a:t>
            </a:r>
            <a:r>
              <a:rPr lang="en-US" sz="2400" smtClean="0">
                <a:solidFill>
                  <a:schemeClr val="bg1"/>
                </a:solidFill>
              </a:rPr>
              <a:t>in the space</a:t>
            </a:r>
            <a:r>
              <a:rPr lang="ru-RU" sz="2400" smtClean="0">
                <a:solidFill>
                  <a:schemeClr val="bg1"/>
                </a:solidFill>
              </a:rPr>
              <a:t>?</a:t>
            </a:r>
            <a:endParaRPr lang="en-US" sz="2400" smtClean="0">
              <a:solidFill>
                <a:schemeClr val="bg1"/>
              </a:solidFill>
            </a:endParaRPr>
          </a:p>
          <a:p>
            <a:pPr eaLnBrk="1" hangingPunct="1">
              <a:lnSpc>
                <a:spcPct val="90000"/>
              </a:lnSpc>
              <a:buFont typeface="Arial" charset="0"/>
              <a:buNone/>
            </a:pPr>
            <a:r>
              <a:rPr lang="en-US" sz="2400" smtClean="0">
                <a:solidFill>
                  <a:schemeClr val="bg1"/>
                </a:solidFill>
              </a:rPr>
              <a:t>See you soon,</a:t>
            </a:r>
          </a:p>
          <a:p>
            <a:pPr eaLnBrk="1" hangingPunct="1">
              <a:lnSpc>
                <a:spcPct val="90000"/>
              </a:lnSpc>
              <a:buFont typeface="Arial" charset="0"/>
              <a:buNone/>
            </a:pPr>
            <a:r>
              <a:rPr lang="en-US" sz="2400" smtClean="0">
                <a:solidFill>
                  <a:schemeClr val="bg1"/>
                </a:solidFill>
              </a:rPr>
              <a:t>Love,</a:t>
            </a:r>
          </a:p>
          <a:p>
            <a:pPr eaLnBrk="1" hangingPunct="1">
              <a:lnSpc>
                <a:spcPct val="90000"/>
              </a:lnSpc>
              <a:buFont typeface="Arial" charset="0"/>
              <a:buNone/>
            </a:pPr>
            <a:r>
              <a:rPr lang="en-US" sz="2400" smtClean="0">
                <a:solidFill>
                  <a:schemeClr val="bg1"/>
                </a:solidFill>
              </a:rPr>
              <a:t> The Little Prince</a:t>
            </a:r>
            <a:endParaRPr lang="ru-RU" sz="2400" smtClean="0">
              <a:solidFill>
                <a:schemeClr val="bg1"/>
              </a:solidFill>
            </a:endParaRPr>
          </a:p>
        </p:txBody>
      </p:sp>
      <p:sp>
        <p:nvSpPr>
          <p:cNvPr id="24583" name="Text Box 7"/>
          <p:cNvSpPr txBox="1">
            <a:spLocks noChangeArrowheads="1"/>
          </p:cNvSpPr>
          <p:nvPr/>
        </p:nvSpPr>
        <p:spPr bwMode="auto">
          <a:xfrm>
            <a:off x="1908175" y="2179638"/>
            <a:ext cx="863600"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tsrsa</a:t>
            </a:r>
            <a:endParaRPr lang="ru-RU" sz="2400" b="1" u="sng">
              <a:solidFill>
                <a:schemeClr val="bg1"/>
              </a:solidFill>
              <a:latin typeface="Calibri" pitchFamily="34" charset="0"/>
            </a:endParaRPr>
          </a:p>
        </p:txBody>
      </p:sp>
      <p:sp>
        <p:nvSpPr>
          <p:cNvPr id="24584" name="Text Box 8"/>
          <p:cNvSpPr txBox="1">
            <a:spLocks noChangeArrowheads="1"/>
          </p:cNvSpPr>
          <p:nvPr/>
        </p:nvSpPr>
        <p:spPr bwMode="auto">
          <a:xfrm>
            <a:off x="1908175" y="2179638"/>
            <a:ext cx="863600"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stars</a:t>
            </a:r>
            <a:endParaRPr lang="ru-RU" sz="2400" b="1" u="sng">
              <a:solidFill>
                <a:schemeClr val="bg1"/>
              </a:solidFill>
              <a:latin typeface="Calibri" pitchFamily="34" charset="0"/>
            </a:endParaRPr>
          </a:p>
        </p:txBody>
      </p:sp>
      <p:sp>
        <p:nvSpPr>
          <p:cNvPr id="24585" name="Text Box 9"/>
          <p:cNvSpPr txBox="1">
            <a:spLocks noChangeArrowheads="1"/>
          </p:cNvSpPr>
          <p:nvPr/>
        </p:nvSpPr>
        <p:spPr bwMode="auto">
          <a:xfrm>
            <a:off x="3346450" y="2179638"/>
            <a:ext cx="1441450"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ysk</a:t>
            </a:r>
            <a:endParaRPr lang="ru-RU" sz="2400" b="1" u="sng">
              <a:solidFill>
                <a:schemeClr val="bg1"/>
              </a:solidFill>
              <a:latin typeface="Calibri" pitchFamily="34" charset="0"/>
            </a:endParaRPr>
          </a:p>
        </p:txBody>
      </p:sp>
      <p:sp>
        <p:nvSpPr>
          <p:cNvPr id="24586" name="Text Box 10"/>
          <p:cNvSpPr txBox="1">
            <a:spLocks noChangeArrowheads="1"/>
          </p:cNvSpPr>
          <p:nvPr/>
        </p:nvSpPr>
        <p:spPr bwMode="auto">
          <a:xfrm>
            <a:off x="3346450" y="2179638"/>
            <a:ext cx="720725"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sky</a:t>
            </a:r>
            <a:endParaRPr lang="ru-RU" sz="2400" b="1" u="sng">
              <a:solidFill>
                <a:schemeClr val="bg1"/>
              </a:solidFill>
              <a:latin typeface="Calibri" pitchFamily="34" charset="0"/>
            </a:endParaRPr>
          </a:p>
        </p:txBody>
      </p:sp>
      <p:sp>
        <p:nvSpPr>
          <p:cNvPr id="24587" name="Text Box 11"/>
          <p:cNvSpPr txBox="1">
            <a:spLocks noChangeArrowheads="1"/>
          </p:cNvSpPr>
          <p:nvPr/>
        </p:nvSpPr>
        <p:spPr bwMode="auto">
          <a:xfrm>
            <a:off x="2771775" y="2565400"/>
            <a:ext cx="936625"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llasm</a:t>
            </a:r>
            <a:endParaRPr lang="ru-RU" sz="2400" b="1" u="sng">
              <a:solidFill>
                <a:schemeClr val="bg1"/>
              </a:solidFill>
              <a:latin typeface="Calibri" pitchFamily="34" charset="0"/>
            </a:endParaRPr>
          </a:p>
        </p:txBody>
      </p:sp>
      <p:sp>
        <p:nvSpPr>
          <p:cNvPr id="24588" name="Text Box 12"/>
          <p:cNvSpPr txBox="1">
            <a:spLocks noChangeArrowheads="1"/>
          </p:cNvSpPr>
          <p:nvPr/>
        </p:nvSpPr>
        <p:spPr bwMode="auto">
          <a:xfrm>
            <a:off x="2771775" y="2565400"/>
            <a:ext cx="863600"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small</a:t>
            </a:r>
            <a:endParaRPr lang="ru-RU" sz="2400" b="1" u="sng">
              <a:solidFill>
                <a:schemeClr val="bg1"/>
              </a:solidFill>
              <a:latin typeface="Calibri" pitchFamily="34" charset="0"/>
            </a:endParaRPr>
          </a:p>
        </p:txBody>
      </p:sp>
      <p:sp>
        <p:nvSpPr>
          <p:cNvPr id="24589" name="Text Box 13"/>
          <p:cNvSpPr txBox="1">
            <a:spLocks noChangeArrowheads="1"/>
          </p:cNvSpPr>
          <p:nvPr/>
        </p:nvSpPr>
        <p:spPr bwMode="auto">
          <a:xfrm>
            <a:off x="2916238" y="2997200"/>
            <a:ext cx="792162"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oth</a:t>
            </a:r>
            <a:endParaRPr lang="ru-RU" sz="2400" b="1" u="sng">
              <a:solidFill>
                <a:schemeClr val="bg1"/>
              </a:solidFill>
              <a:latin typeface="Calibri" pitchFamily="34" charset="0"/>
            </a:endParaRPr>
          </a:p>
        </p:txBody>
      </p:sp>
      <p:sp>
        <p:nvSpPr>
          <p:cNvPr id="24590" name="Text Box 14"/>
          <p:cNvSpPr txBox="1">
            <a:spLocks noChangeArrowheads="1"/>
          </p:cNvSpPr>
          <p:nvPr/>
        </p:nvSpPr>
        <p:spPr bwMode="auto">
          <a:xfrm>
            <a:off x="2916238" y="2997200"/>
            <a:ext cx="649287"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hot</a:t>
            </a:r>
            <a:endParaRPr lang="ru-RU" sz="2400" b="1" u="sng">
              <a:solidFill>
                <a:schemeClr val="bg1"/>
              </a:solidFill>
              <a:latin typeface="Calibri" pitchFamily="34" charset="0"/>
            </a:endParaRPr>
          </a:p>
        </p:txBody>
      </p:sp>
      <p:sp>
        <p:nvSpPr>
          <p:cNvPr id="2" name="Text Box 12"/>
          <p:cNvSpPr txBox="1">
            <a:spLocks noChangeArrowheads="1"/>
          </p:cNvSpPr>
          <p:nvPr/>
        </p:nvSpPr>
        <p:spPr bwMode="auto">
          <a:xfrm>
            <a:off x="3059113" y="3789363"/>
            <a:ext cx="936625"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ecpsa</a:t>
            </a:r>
            <a:endParaRPr lang="ru-RU" sz="2400" b="1" u="sng">
              <a:solidFill>
                <a:schemeClr val="bg1"/>
              </a:solidFill>
              <a:latin typeface="Calibri" pitchFamily="34" charset="0"/>
            </a:endParaRPr>
          </a:p>
        </p:txBody>
      </p:sp>
      <p:sp>
        <p:nvSpPr>
          <p:cNvPr id="3" name="Text Box 13"/>
          <p:cNvSpPr txBox="1">
            <a:spLocks noChangeArrowheads="1"/>
          </p:cNvSpPr>
          <p:nvPr/>
        </p:nvSpPr>
        <p:spPr bwMode="auto">
          <a:xfrm>
            <a:off x="3059113" y="3789363"/>
            <a:ext cx="936625"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space</a:t>
            </a:r>
            <a:endParaRPr lang="ru-RU" sz="2400" b="1" u="sng">
              <a:solidFill>
                <a:schemeClr val="bg1"/>
              </a:solidFill>
              <a:latin typeface="Calibri" pitchFamily="34" charset="0"/>
            </a:endParaRPr>
          </a:p>
        </p:txBody>
      </p:sp>
      <p:sp>
        <p:nvSpPr>
          <p:cNvPr id="4" name="Text Box 14"/>
          <p:cNvSpPr txBox="1">
            <a:spLocks noChangeArrowheads="1"/>
          </p:cNvSpPr>
          <p:nvPr/>
        </p:nvSpPr>
        <p:spPr bwMode="auto">
          <a:xfrm>
            <a:off x="2124075" y="4195763"/>
            <a:ext cx="1152525"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dnierfs</a:t>
            </a:r>
            <a:endParaRPr lang="ru-RU" sz="2400" b="1" u="sng">
              <a:solidFill>
                <a:schemeClr val="bg1"/>
              </a:solidFill>
              <a:latin typeface="Calibri" pitchFamily="34" charset="0"/>
            </a:endParaRPr>
          </a:p>
        </p:txBody>
      </p:sp>
      <p:sp>
        <p:nvSpPr>
          <p:cNvPr id="24591" name="Text Box 15"/>
          <p:cNvSpPr txBox="1">
            <a:spLocks noChangeArrowheads="1"/>
          </p:cNvSpPr>
          <p:nvPr/>
        </p:nvSpPr>
        <p:spPr bwMode="auto">
          <a:xfrm>
            <a:off x="2124075" y="4195763"/>
            <a:ext cx="1081088"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friends</a:t>
            </a:r>
            <a:endParaRPr lang="ru-RU" sz="2400" b="1" u="sng">
              <a:solidFill>
                <a:schemeClr val="bg1"/>
              </a:solidFill>
              <a:latin typeface="Calibri" pitchFamily="34" charset="0"/>
            </a:endParaRPr>
          </a:p>
        </p:txBody>
      </p:sp>
      <p:sp>
        <p:nvSpPr>
          <p:cNvPr id="24592" name="Text Box 16"/>
          <p:cNvSpPr txBox="1">
            <a:spLocks noChangeArrowheads="1"/>
          </p:cNvSpPr>
          <p:nvPr/>
        </p:nvSpPr>
        <p:spPr bwMode="auto">
          <a:xfrm>
            <a:off x="5867400" y="3403600"/>
            <a:ext cx="866775" cy="457200"/>
          </a:xfrm>
          <a:prstGeom prst="rect">
            <a:avLst/>
          </a:prstGeom>
          <a:noFill/>
          <a:ln w="9525">
            <a:noFill/>
            <a:miter lim="800000"/>
            <a:headEnd/>
            <a:tailEnd/>
          </a:ln>
        </p:spPr>
        <p:txBody>
          <a:bodyPr wrap="none">
            <a:spAutoFit/>
          </a:bodyPr>
          <a:lstStyle/>
          <a:p>
            <a:r>
              <a:rPr lang="en-US" sz="2400" b="1" u="sng">
                <a:solidFill>
                  <a:schemeClr val="bg1"/>
                </a:solidFill>
                <a:latin typeface="Calibri" pitchFamily="34" charset="0"/>
              </a:rPr>
              <a:t>htaer</a:t>
            </a:r>
            <a:endParaRPr lang="ru-RU" sz="2400" b="1" u="sng">
              <a:solidFill>
                <a:schemeClr val="bg1"/>
              </a:solidFill>
              <a:latin typeface="Calibri" pitchFamily="34" charset="0"/>
            </a:endParaRPr>
          </a:p>
        </p:txBody>
      </p:sp>
      <p:sp>
        <p:nvSpPr>
          <p:cNvPr id="24593" name="Text Box 17"/>
          <p:cNvSpPr txBox="1">
            <a:spLocks noChangeArrowheads="1"/>
          </p:cNvSpPr>
          <p:nvPr/>
        </p:nvSpPr>
        <p:spPr bwMode="auto">
          <a:xfrm>
            <a:off x="5867400" y="3403600"/>
            <a:ext cx="863600" cy="457200"/>
          </a:xfrm>
          <a:prstGeom prst="rect">
            <a:avLst/>
          </a:prstGeom>
          <a:noFill/>
          <a:ln w="9525">
            <a:noFill/>
            <a:miter lim="800000"/>
            <a:headEnd/>
            <a:tailEnd/>
          </a:ln>
        </p:spPr>
        <p:txBody>
          <a:bodyPr>
            <a:spAutoFit/>
          </a:bodyPr>
          <a:lstStyle/>
          <a:p>
            <a:pPr>
              <a:spcBef>
                <a:spcPct val="50000"/>
              </a:spcBef>
            </a:pPr>
            <a:r>
              <a:rPr lang="en-US" sz="2400" b="1" u="sng">
                <a:solidFill>
                  <a:schemeClr val="bg1"/>
                </a:solidFill>
                <a:latin typeface="Calibri" pitchFamily="34" charset="0"/>
              </a:rPr>
              <a:t>Earth</a:t>
            </a:r>
            <a:endParaRPr lang="ru-RU" sz="2400" b="1" u="sng">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15000"/>
                                  </p:iterate>
                                  <p:childTnLst>
                                    <p:set>
                                      <p:cBhvr>
                                        <p:cTn id="6" dur="1" fill="hold">
                                          <p:stCondLst>
                                            <p:cond delay="0"/>
                                          </p:stCondLst>
                                        </p:cTn>
                                        <p:tgtEl>
                                          <p:spTgt spid="28675">
                                            <p:txEl>
                                              <p:pRg st="0" end="0"/>
                                            </p:txEl>
                                          </p:spTgt>
                                        </p:tgtEl>
                                        <p:attrNameLst>
                                          <p:attrName>style.visibility</p:attrName>
                                        </p:attrNameLst>
                                      </p:cBhvr>
                                      <p:to>
                                        <p:strVal val="visible"/>
                                      </p:to>
                                    </p:set>
                                    <p:set>
                                      <p:cBhvr>
                                        <p:cTn id="7" dur="228" fill="hold">
                                          <p:stCondLst>
                                            <p:cond delay="0"/>
                                          </p:stCondLst>
                                        </p:cTn>
                                        <p:tgtEl>
                                          <p:spTgt spid="28675">
                                            <p:txEl>
                                              <p:pRg st="0" end="0"/>
                                            </p:txEl>
                                          </p:spTgt>
                                        </p:tgtEl>
                                        <p:attrNameLst>
                                          <p:attrName>style.rotation</p:attrName>
                                        </p:attrNameLst>
                                      </p:cBhvr>
                                      <p:to>
                                        <p:strVal val="-45.0"/>
                                      </p:to>
                                    </p:set>
                                    <p:anim calcmode="lin" valueType="num">
                                      <p:cBhvr>
                                        <p:cTn id="8" dur="228" fill="hold">
                                          <p:stCondLst>
                                            <p:cond delay="228"/>
                                          </p:stCondLst>
                                        </p:cTn>
                                        <p:tgtEl>
                                          <p:spTgt spid="2867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8675">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867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8675">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15000"/>
                                  </p:iterate>
                                  <p:childTnLst>
                                    <p:set>
                                      <p:cBhvr>
                                        <p:cTn id="13" dur="1" fill="hold">
                                          <p:stCondLst>
                                            <p:cond delay="0"/>
                                          </p:stCondLst>
                                        </p:cTn>
                                        <p:tgtEl>
                                          <p:spTgt spid="28675">
                                            <p:txEl>
                                              <p:pRg st="1" end="1"/>
                                            </p:txEl>
                                          </p:spTgt>
                                        </p:tgtEl>
                                        <p:attrNameLst>
                                          <p:attrName>style.visibility</p:attrName>
                                        </p:attrNameLst>
                                      </p:cBhvr>
                                      <p:to>
                                        <p:strVal val="visible"/>
                                      </p:to>
                                    </p:set>
                                    <p:set>
                                      <p:cBhvr>
                                        <p:cTn id="14" dur="228" fill="hold">
                                          <p:stCondLst>
                                            <p:cond delay="0"/>
                                          </p:stCondLst>
                                        </p:cTn>
                                        <p:tgtEl>
                                          <p:spTgt spid="28675">
                                            <p:txEl>
                                              <p:pRg st="1" end="1"/>
                                            </p:txEl>
                                          </p:spTgt>
                                        </p:tgtEl>
                                        <p:attrNameLst>
                                          <p:attrName>style.rotation</p:attrName>
                                        </p:attrNameLst>
                                      </p:cBhvr>
                                      <p:to>
                                        <p:strVal val="-45.0"/>
                                      </p:to>
                                    </p:set>
                                    <p:anim calcmode="lin" valueType="num">
                                      <p:cBhvr>
                                        <p:cTn id="15" dur="228" fill="hold">
                                          <p:stCondLst>
                                            <p:cond delay="228"/>
                                          </p:stCondLst>
                                        </p:cTn>
                                        <p:tgtEl>
                                          <p:spTgt spid="2867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28675">
                                            <p:txEl>
                                              <p:pRg st="1" end="1"/>
                                            </p:txEl>
                                          </p:spTgt>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2867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28675">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15000"/>
                                  </p:iterate>
                                  <p:childTnLst>
                                    <p:set>
                                      <p:cBhvr>
                                        <p:cTn id="20" dur="1" fill="hold">
                                          <p:stCondLst>
                                            <p:cond delay="0"/>
                                          </p:stCondLst>
                                        </p:cTn>
                                        <p:tgtEl>
                                          <p:spTgt spid="28675">
                                            <p:txEl>
                                              <p:pRg st="2" end="2"/>
                                            </p:txEl>
                                          </p:spTgt>
                                        </p:tgtEl>
                                        <p:attrNameLst>
                                          <p:attrName>style.visibility</p:attrName>
                                        </p:attrNameLst>
                                      </p:cBhvr>
                                      <p:to>
                                        <p:strVal val="visible"/>
                                      </p:to>
                                    </p:set>
                                    <p:set>
                                      <p:cBhvr>
                                        <p:cTn id="21" dur="228" fill="hold">
                                          <p:stCondLst>
                                            <p:cond delay="0"/>
                                          </p:stCondLst>
                                        </p:cTn>
                                        <p:tgtEl>
                                          <p:spTgt spid="28675">
                                            <p:txEl>
                                              <p:pRg st="2" end="2"/>
                                            </p:txEl>
                                          </p:spTgt>
                                        </p:tgtEl>
                                        <p:attrNameLst>
                                          <p:attrName>style.rotation</p:attrName>
                                        </p:attrNameLst>
                                      </p:cBhvr>
                                      <p:to>
                                        <p:strVal val="-45.0"/>
                                      </p:to>
                                    </p:set>
                                    <p:anim calcmode="lin" valueType="num">
                                      <p:cBhvr>
                                        <p:cTn id="22" dur="228" fill="hold">
                                          <p:stCondLst>
                                            <p:cond delay="228"/>
                                          </p:stCondLst>
                                        </p:cTn>
                                        <p:tgtEl>
                                          <p:spTgt spid="2867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228" fill="hold">
                                          <p:stCondLst>
                                            <p:cond delay="0"/>
                                          </p:stCondLst>
                                        </p:cTn>
                                        <p:tgtEl>
                                          <p:spTgt spid="28675">
                                            <p:txEl>
                                              <p:pRg st="2" end="2"/>
                                            </p:txEl>
                                          </p:spTgt>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8"/>
                                          </p:stCondLst>
                                        </p:cTn>
                                        <p:tgtEl>
                                          <p:spTgt spid="2867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28675">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15000"/>
                                  </p:iterate>
                                  <p:childTnLst>
                                    <p:set>
                                      <p:cBhvr>
                                        <p:cTn id="27" dur="1" fill="hold">
                                          <p:stCondLst>
                                            <p:cond delay="0"/>
                                          </p:stCondLst>
                                        </p:cTn>
                                        <p:tgtEl>
                                          <p:spTgt spid="28675">
                                            <p:txEl>
                                              <p:pRg st="3" end="3"/>
                                            </p:txEl>
                                          </p:spTgt>
                                        </p:tgtEl>
                                        <p:attrNameLst>
                                          <p:attrName>style.visibility</p:attrName>
                                        </p:attrNameLst>
                                      </p:cBhvr>
                                      <p:to>
                                        <p:strVal val="visible"/>
                                      </p:to>
                                    </p:set>
                                    <p:set>
                                      <p:cBhvr>
                                        <p:cTn id="28" dur="228" fill="hold">
                                          <p:stCondLst>
                                            <p:cond delay="0"/>
                                          </p:stCondLst>
                                        </p:cTn>
                                        <p:tgtEl>
                                          <p:spTgt spid="28675">
                                            <p:txEl>
                                              <p:pRg st="3" end="3"/>
                                            </p:txEl>
                                          </p:spTgt>
                                        </p:tgtEl>
                                        <p:attrNameLst>
                                          <p:attrName>style.rotation</p:attrName>
                                        </p:attrNameLst>
                                      </p:cBhvr>
                                      <p:to>
                                        <p:strVal val="-45.0"/>
                                      </p:to>
                                    </p:set>
                                    <p:anim calcmode="lin" valueType="num">
                                      <p:cBhvr>
                                        <p:cTn id="29" dur="228" fill="hold">
                                          <p:stCondLst>
                                            <p:cond delay="228"/>
                                          </p:stCondLst>
                                        </p:cTn>
                                        <p:tgtEl>
                                          <p:spTgt spid="28675">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228" fill="hold">
                                          <p:stCondLst>
                                            <p:cond delay="0"/>
                                          </p:stCondLst>
                                        </p:cTn>
                                        <p:tgtEl>
                                          <p:spTgt spid="28675">
                                            <p:txEl>
                                              <p:pRg st="3" end="3"/>
                                            </p:txEl>
                                          </p:spTgt>
                                        </p:tgtEl>
                                        <p:attrNameLst>
                                          <p:attrName>ppt_y</p:attrName>
                                        </p:attrNameLst>
                                      </p:cBhvr>
                                      <p:tavLst>
                                        <p:tav tm="0">
                                          <p:val>
                                            <p:strVal val="#ppt_y-1"/>
                                          </p:val>
                                        </p:tav>
                                        <p:tav tm="100000">
                                          <p:val>
                                            <p:strVal val="#ppt_y-(0.354*#ppt_w-0.172*#ppt_h)"/>
                                          </p:val>
                                        </p:tav>
                                      </p:tavLst>
                                    </p:anim>
                                    <p:anim calcmode="lin" valueType="num">
                                      <p:cBhvr>
                                        <p:cTn id="31" dur="78" decel="50000" autoRev="1" fill="hold">
                                          <p:stCondLst>
                                            <p:cond delay="228"/>
                                          </p:stCondLst>
                                        </p:cTn>
                                        <p:tgtEl>
                                          <p:spTgt spid="28675">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68" fill="hold">
                                          <p:stCondLst>
                                            <p:cond delay="432"/>
                                          </p:stCondLst>
                                        </p:cTn>
                                        <p:tgtEl>
                                          <p:spTgt spid="28675">
                                            <p:txEl>
                                              <p:pRg st="3" end="3"/>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nodeType="withEffect">
                                  <p:stCondLst>
                                    <p:cond delay="0"/>
                                  </p:stCondLst>
                                  <p:iterate type="lt">
                                    <p:tmPct val="15000"/>
                                  </p:iterate>
                                  <p:childTnLst>
                                    <p:set>
                                      <p:cBhvr>
                                        <p:cTn id="34" dur="1" fill="hold">
                                          <p:stCondLst>
                                            <p:cond delay="0"/>
                                          </p:stCondLst>
                                        </p:cTn>
                                        <p:tgtEl>
                                          <p:spTgt spid="28675">
                                            <p:txEl>
                                              <p:pRg st="4" end="4"/>
                                            </p:txEl>
                                          </p:spTgt>
                                        </p:tgtEl>
                                        <p:attrNameLst>
                                          <p:attrName>style.visibility</p:attrName>
                                        </p:attrNameLst>
                                      </p:cBhvr>
                                      <p:to>
                                        <p:strVal val="visible"/>
                                      </p:to>
                                    </p:set>
                                    <p:set>
                                      <p:cBhvr>
                                        <p:cTn id="35" dur="228" fill="hold">
                                          <p:stCondLst>
                                            <p:cond delay="0"/>
                                          </p:stCondLst>
                                        </p:cTn>
                                        <p:tgtEl>
                                          <p:spTgt spid="28675">
                                            <p:txEl>
                                              <p:pRg st="4" end="4"/>
                                            </p:txEl>
                                          </p:spTgt>
                                        </p:tgtEl>
                                        <p:attrNameLst>
                                          <p:attrName>style.rotation</p:attrName>
                                        </p:attrNameLst>
                                      </p:cBhvr>
                                      <p:to>
                                        <p:strVal val="-45.0"/>
                                      </p:to>
                                    </p:set>
                                    <p:anim calcmode="lin" valueType="num">
                                      <p:cBhvr>
                                        <p:cTn id="36" dur="228" fill="hold">
                                          <p:stCondLst>
                                            <p:cond delay="228"/>
                                          </p:stCondLst>
                                        </p:cTn>
                                        <p:tgtEl>
                                          <p:spTgt spid="28675">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28675">
                                            <p:txEl>
                                              <p:pRg st="4" end="4"/>
                                            </p:txEl>
                                          </p:spTgt>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28675">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28675">
                                            <p:txEl>
                                              <p:pRg st="4" end="4"/>
                                            </p:txEl>
                                          </p:spTgt>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nodeType="withEffect">
                                  <p:stCondLst>
                                    <p:cond delay="0"/>
                                  </p:stCondLst>
                                  <p:iterate type="lt">
                                    <p:tmPct val="15000"/>
                                  </p:iterate>
                                  <p:childTnLst>
                                    <p:set>
                                      <p:cBhvr>
                                        <p:cTn id="41" dur="1" fill="hold">
                                          <p:stCondLst>
                                            <p:cond delay="0"/>
                                          </p:stCondLst>
                                        </p:cTn>
                                        <p:tgtEl>
                                          <p:spTgt spid="28675">
                                            <p:txEl>
                                              <p:pRg st="5" end="5"/>
                                            </p:txEl>
                                          </p:spTgt>
                                        </p:tgtEl>
                                        <p:attrNameLst>
                                          <p:attrName>style.visibility</p:attrName>
                                        </p:attrNameLst>
                                      </p:cBhvr>
                                      <p:to>
                                        <p:strVal val="visible"/>
                                      </p:to>
                                    </p:set>
                                    <p:set>
                                      <p:cBhvr>
                                        <p:cTn id="42" dur="228" fill="hold">
                                          <p:stCondLst>
                                            <p:cond delay="0"/>
                                          </p:stCondLst>
                                        </p:cTn>
                                        <p:tgtEl>
                                          <p:spTgt spid="28675">
                                            <p:txEl>
                                              <p:pRg st="5" end="5"/>
                                            </p:txEl>
                                          </p:spTgt>
                                        </p:tgtEl>
                                        <p:attrNameLst>
                                          <p:attrName>style.rotation</p:attrName>
                                        </p:attrNameLst>
                                      </p:cBhvr>
                                      <p:to>
                                        <p:strVal val="-45.0"/>
                                      </p:to>
                                    </p:set>
                                    <p:anim calcmode="lin" valueType="num">
                                      <p:cBhvr>
                                        <p:cTn id="43" dur="228" fill="hold">
                                          <p:stCondLst>
                                            <p:cond delay="228"/>
                                          </p:stCondLst>
                                        </p:cTn>
                                        <p:tgtEl>
                                          <p:spTgt spid="28675">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228" fill="hold">
                                          <p:stCondLst>
                                            <p:cond delay="0"/>
                                          </p:stCondLst>
                                        </p:cTn>
                                        <p:tgtEl>
                                          <p:spTgt spid="28675">
                                            <p:txEl>
                                              <p:pRg st="5" end="5"/>
                                            </p:txEl>
                                          </p:spTgt>
                                        </p:tgtEl>
                                        <p:attrNameLst>
                                          <p:attrName>ppt_y</p:attrName>
                                        </p:attrNameLst>
                                      </p:cBhvr>
                                      <p:tavLst>
                                        <p:tav tm="0">
                                          <p:val>
                                            <p:strVal val="#ppt_y-1"/>
                                          </p:val>
                                        </p:tav>
                                        <p:tav tm="100000">
                                          <p:val>
                                            <p:strVal val="#ppt_y-(0.354*#ppt_w-0.172*#ppt_h)"/>
                                          </p:val>
                                        </p:tav>
                                      </p:tavLst>
                                    </p:anim>
                                    <p:anim calcmode="lin" valueType="num">
                                      <p:cBhvr>
                                        <p:cTn id="45" dur="78" decel="50000" autoRev="1" fill="hold">
                                          <p:stCondLst>
                                            <p:cond delay="228"/>
                                          </p:stCondLst>
                                        </p:cTn>
                                        <p:tgtEl>
                                          <p:spTgt spid="28675">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68" fill="hold">
                                          <p:stCondLst>
                                            <p:cond delay="432"/>
                                          </p:stCondLst>
                                        </p:cTn>
                                        <p:tgtEl>
                                          <p:spTgt spid="28675">
                                            <p:txEl>
                                              <p:pRg st="5" end="5"/>
                                            </p:txEl>
                                          </p:spTgt>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nodeType="withEffect">
                                  <p:stCondLst>
                                    <p:cond delay="0"/>
                                  </p:stCondLst>
                                  <p:iterate type="lt">
                                    <p:tmPct val="15000"/>
                                  </p:iterate>
                                  <p:childTnLst>
                                    <p:set>
                                      <p:cBhvr>
                                        <p:cTn id="48" dur="1" fill="hold">
                                          <p:stCondLst>
                                            <p:cond delay="0"/>
                                          </p:stCondLst>
                                        </p:cTn>
                                        <p:tgtEl>
                                          <p:spTgt spid="28675">
                                            <p:txEl>
                                              <p:pRg st="6" end="6"/>
                                            </p:txEl>
                                          </p:spTgt>
                                        </p:tgtEl>
                                        <p:attrNameLst>
                                          <p:attrName>style.visibility</p:attrName>
                                        </p:attrNameLst>
                                      </p:cBhvr>
                                      <p:to>
                                        <p:strVal val="visible"/>
                                      </p:to>
                                    </p:set>
                                    <p:set>
                                      <p:cBhvr>
                                        <p:cTn id="49" dur="228" fill="hold">
                                          <p:stCondLst>
                                            <p:cond delay="0"/>
                                          </p:stCondLst>
                                        </p:cTn>
                                        <p:tgtEl>
                                          <p:spTgt spid="28675">
                                            <p:txEl>
                                              <p:pRg st="6" end="6"/>
                                            </p:txEl>
                                          </p:spTgt>
                                        </p:tgtEl>
                                        <p:attrNameLst>
                                          <p:attrName>style.rotation</p:attrName>
                                        </p:attrNameLst>
                                      </p:cBhvr>
                                      <p:to>
                                        <p:strVal val="-45.0"/>
                                      </p:to>
                                    </p:set>
                                    <p:anim calcmode="lin" valueType="num">
                                      <p:cBhvr>
                                        <p:cTn id="50" dur="228" fill="hold">
                                          <p:stCondLst>
                                            <p:cond delay="228"/>
                                          </p:stCondLst>
                                        </p:cTn>
                                        <p:tgtEl>
                                          <p:spTgt spid="28675">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51" dur="228" fill="hold">
                                          <p:stCondLst>
                                            <p:cond delay="0"/>
                                          </p:stCondLst>
                                        </p:cTn>
                                        <p:tgtEl>
                                          <p:spTgt spid="28675">
                                            <p:txEl>
                                              <p:pRg st="6" end="6"/>
                                            </p:txEl>
                                          </p:spTgt>
                                        </p:tgtEl>
                                        <p:attrNameLst>
                                          <p:attrName>ppt_y</p:attrName>
                                        </p:attrNameLst>
                                      </p:cBhvr>
                                      <p:tavLst>
                                        <p:tav tm="0">
                                          <p:val>
                                            <p:strVal val="#ppt_y-1"/>
                                          </p:val>
                                        </p:tav>
                                        <p:tav tm="100000">
                                          <p:val>
                                            <p:strVal val="#ppt_y-(0.354*#ppt_w-0.172*#ppt_h)"/>
                                          </p:val>
                                        </p:tav>
                                      </p:tavLst>
                                    </p:anim>
                                    <p:anim calcmode="lin" valueType="num">
                                      <p:cBhvr>
                                        <p:cTn id="52" dur="78" decel="50000" autoRev="1" fill="hold">
                                          <p:stCondLst>
                                            <p:cond delay="228"/>
                                          </p:stCondLst>
                                        </p:cTn>
                                        <p:tgtEl>
                                          <p:spTgt spid="28675">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53" dur="68" fill="hold">
                                          <p:stCondLst>
                                            <p:cond delay="432"/>
                                          </p:stCondLst>
                                        </p:cTn>
                                        <p:tgtEl>
                                          <p:spTgt spid="28675">
                                            <p:txEl>
                                              <p:pRg st="6" end="6"/>
                                            </p:txEl>
                                          </p:spTgt>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nodeType="withEffect">
                                  <p:stCondLst>
                                    <p:cond delay="0"/>
                                  </p:stCondLst>
                                  <p:iterate type="lt">
                                    <p:tmPct val="15000"/>
                                  </p:iterate>
                                  <p:childTnLst>
                                    <p:set>
                                      <p:cBhvr>
                                        <p:cTn id="55" dur="1" fill="hold">
                                          <p:stCondLst>
                                            <p:cond delay="0"/>
                                          </p:stCondLst>
                                        </p:cTn>
                                        <p:tgtEl>
                                          <p:spTgt spid="28675">
                                            <p:txEl>
                                              <p:pRg st="7" end="7"/>
                                            </p:txEl>
                                          </p:spTgt>
                                        </p:tgtEl>
                                        <p:attrNameLst>
                                          <p:attrName>style.visibility</p:attrName>
                                        </p:attrNameLst>
                                      </p:cBhvr>
                                      <p:to>
                                        <p:strVal val="visible"/>
                                      </p:to>
                                    </p:set>
                                    <p:set>
                                      <p:cBhvr>
                                        <p:cTn id="56" dur="228" fill="hold">
                                          <p:stCondLst>
                                            <p:cond delay="0"/>
                                          </p:stCondLst>
                                        </p:cTn>
                                        <p:tgtEl>
                                          <p:spTgt spid="28675">
                                            <p:txEl>
                                              <p:pRg st="7" end="7"/>
                                            </p:txEl>
                                          </p:spTgt>
                                        </p:tgtEl>
                                        <p:attrNameLst>
                                          <p:attrName>style.rotation</p:attrName>
                                        </p:attrNameLst>
                                      </p:cBhvr>
                                      <p:to>
                                        <p:strVal val="-45.0"/>
                                      </p:to>
                                    </p:set>
                                    <p:anim calcmode="lin" valueType="num">
                                      <p:cBhvr>
                                        <p:cTn id="57" dur="228" fill="hold">
                                          <p:stCondLst>
                                            <p:cond delay="228"/>
                                          </p:stCondLst>
                                        </p:cTn>
                                        <p:tgtEl>
                                          <p:spTgt spid="28675">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58" dur="228" fill="hold">
                                          <p:stCondLst>
                                            <p:cond delay="0"/>
                                          </p:stCondLst>
                                        </p:cTn>
                                        <p:tgtEl>
                                          <p:spTgt spid="28675">
                                            <p:txEl>
                                              <p:pRg st="7" end="7"/>
                                            </p:txEl>
                                          </p:spTgt>
                                        </p:tgtEl>
                                        <p:attrNameLst>
                                          <p:attrName>ppt_y</p:attrName>
                                        </p:attrNameLst>
                                      </p:cBhvr>
                                      <p:tavLst>
                                        <p:tav tm="0">
                                          <p:val>
                                            <p:strVal val="#ppt_y-1"/>
                                          </p:val>
                                        </p:tav>
                                        <p:tav tm="100000">
                                          <p:val>
                                            <p:strVal val="#ppt_y-(0.354*#ppt_w-0.172*#ppt_h)"/>
                                          </p:val>
                                        </p:tav>
                                      </p:tavLst>
                                    </p:anim>
                                    <p:anim calcmode="lin" valueType="num">
                                      <p:cBhvr>
                                        <p:cTn id="59" dur="78" decel="50000" autoRev="1" fill="hold">
                                          <p:stCondLst>
                                            <p:cond delay="228"/>
                                          </p:stCondLst>
                                        </p:cTn>
                                        <p:tgtEl>
                                          <p:spTgt spid="28675">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60" dur="68" fill="hold">
                                          <p:stCondLst>
                                            <p:cond delay="432"/>
                                          </p:stCondLst>
                                        </p:cTn>
                                        <p:tgtEl>
                                          <p:spTgt spid="28675">
                                            <p:txEl>
                                              <p:pRg st="7" end="7"/>
                                            </p:txEl>
                                          </p:spTgt>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nodeType="withEffect">
                                  <p:stCondLst>
                                    <p:cond delay="0"/>
                                  </p:stCondLst>
                                  <p:iterate type="lt">
                                    <p:tmPct val="15000"/>
                                  </p:iterate>
                                  <p:childTnLst>
                                    <p:set>
                                      <p:cBhvr>
                                        <p:cTn id="62" dur="1" fill="hold">
                                          <p:stCondLst>
                                            <p:cond delay="0"/>
                                          </p:stCondLst>
                                        </p:cTn>
                                        <p:tgtEl>
                                          <p:spTgt spid="28675">
                                            <p:txEl>
                                              <p:pRg st="8" end="8"/>
                                            </p:txEl>
                                          </p:spTgt>
                                        </p:tgtEl>
                                        <p:attrNameLst>
                                          <p:attrName>style.visibility</p:attrName>
                                        </p:attrNameLst>
                                      </p:cBhvr>
                                      <p:to>
                                        <p:strVal val="visible"/>
                                      </p:to>
                                    </p:set>
                                    <p:set>
                                      <p:cBhvr>
                                        <p:cTn id="63" dur="228" fill="hold">
                                          <p:stCondLst>
                                            <p:cond delay="0"/>
                                          </p:stCondLst>
                                        </p:cTn>
                                        <p:tgtEl>
                                          <p:spTgt spid="28675">
                                            <p:txEl>
                                              <p:pRg st="8" end="8"/>
                                            </p:txEl>
                                          </p:spTgt>
                                        </p:tgtEl>
                                        <p:attrNameLst>
                                          <p:attrName>style.rotation</p:attrName>
                                        </p:attrNameLst>
                                      </p:cBhvr>
                                      <p:to>
                                        <p:strVal val="-45.0"/>
                                      </p:to>
                                    </p:set>
                                    <p:anim calcmode="lin" valueType="num">
                                      <p:cBhvr>
                                        <p:cTn id="64" dur="228" fill="hold">
                                          <p:stCondLst>
                                            <p:cond delay="228"/>
                                          </p:stCondLst>
                                        </p:cTn>
                                        <p:tgtEl>
                                          <p:spTgt spid="28675">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65" dur="228" fill="hold">
                                          <p:stCondLst>
                                            <p:cond delay="0"/>
                                          </p:stCondLst>
                                        </p:cTn>
                                        <p:tgtEl>
                                          <p:spTgt spid="28675">
                                            <p:txEl>
                                              <p:pRg st="8" end="8"/>
                                            </p:txEl>
                                          </p:spTgt>
                                        </p:tgtEl>
                                        <p:attrNameLst>
                                          <p:attrName>ppt_y</p:attrName>
                                        </p:attrNameLst>
                                      </p:cBhvr>
                                      <p:tavLst>
                                        <p:tav tm="0">
                                          <p:val>
                                            <p:strVal val="#ppt_y-1"/>
                                          </p:val>
                                        </p:tav>
                                        <p:tav tm="100000">
                                          <p:val>
                                            <p:strVal val="#ppt_y-(0.354*#ppt_w-0.172*#ppt_h)"/>
                                          </p:val>
                                        </p:tav>
                                      </p:tavLst>
                                    </p:anim>
                                    <p:anim calcmode="lin" valueType="num">
                                      <p:cBhvr>
                                        <p:cTn id="66" dur="78" decel="50000" autoRev="1" fill="hold">
                                          <p:stCondLst>
                                            <p:cond delay="228"/>
                                          </p:stCondLst>
                                        </p:cTn>
                                        <p:tgtEl>
                                          <p:spTgt spid="28675">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67" dur="68" fill="hold">
                                          <p:stCondLst>
                                            <p:cond delay="432"/>
                                          </p:stCondLst>
                                        </p:cTn>
                                        <p:tgtEl>
                                          <p:spTgt spid="28675">
                                            <p:txEl>
                                              <p:pRg st="8" end="8"/>
                                            </p:txEl>
                                          </p:spTgt>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nodeType="withEffect">
                                  <p:stCondLst>
                                    <p:cond delay="0"/>
                                  </p:stCondLst>
                                  <p:iterate type="lt">
                                    <p:tmPct val="15000"/>
                                  </p:iterate>
                                  <p:childTnLst>
                                    <p:set>
                                      <p:cBhvr>
                                        <p:cTn id="69" dur="1" fill="hold">
                                          <p:stCondLst>
                                            <p:cond delay="0"/>
                                          </p:stCondLst>
                                        </p:cTn>
                                        <p:tgtEl>
                                          <p:spTgt spid="28675">
                                            <p:txEl>
                                              <p:pRg st="9" end="9"/>
                                            </p:txEl>
                                          </p:spTgt>
                                        </p:tgtEl>
                                        <p:attrNameLst>
                                          <p:attrName>style.visibility</p:attrName>
                                        </p:attrNameLst>
                                      </p:cBhvr>
                                      <p:to>
                                        <p:strVal val="visible"/>
                                      </p:to>
                                    </p:set>
                                    <p:set>
                                      <p:cBhvr>
                                        <p:cTn id="70" dur="228" fill="hold">
                                          <p:stCondLst>
                                            <p:cond delay="0"/>
                                          </p:stCondLst>
                                        </p:cTn>
                                        <p:tgtEl>
                                          <p:spTgt spid="28675">
                                            <p:txEl>
                                              <p:pRg st="9" end="9"/>
                                            </p:txEl>
                                          </p:spTgt>
                                        </p:tgtEl>
                                        <p:attrNameLst>
                                          <p:attrName>style.rotation</p:attrName>
                                        </p:attrNameLst>
                                      </p:cBhvr>
                                      <p:to>
                                        <p:strVal val="-45.0"/>
                                      </p:to>
                                    </p:set>
                                    <p:anim calcmode="lin" valueType="num">
                                      <p:cBhvr>
                                        <p:cTn id="71" dur="228" fill="hold">
                                          <p:stCondLst>
                                            <p:cond delay="228"/>
                                          </p:stCondLst>
                                        </p:cTn>
                                        <p:tgtEl>
                                          <p:spTgt spid="28675">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72" dur="228" fill="hold">
                                          <p:stCondLst>
                                            <p:cond delay="0"/>
                                          </p:stCondLst>
                                        </p:cTn>
                                        <p:tgtEl>
                                          <p:spTgt spid="28675">
                                            <p:txEl>
                                              <p:pRg st="9" end="9"/>
                                            </p:txEl>
                                          </p:spTgt>
                                        </p:tgtEl>
                                        <p:attrNameLst>
                                          <p:attrName>ppt_y</p:attrName>
                                        </p:attrNameLst>
                                      </p:cBhvr>
                                      <p:tavLst>
                                        <p:tav tm="0">
                                          <p:val>
                                            <p:strVal val="#ppt_y-1"/>
                                          </p:val>
                                        </p:tav>
                                        <p:tav tm="100000">
                                          <p:val>
                                            <p:strVal val="#ppt_y-(0.354*#ppt_w-0.172*#ppt_h)"/>
                                          </p:val>
                                        </p:tav>
                                      </p:tavLst>
                                    </p:anim>
                                    <p:anim calcmode="lin" valueType="num">
                                      <p:cBhvr>
                                        <p:cTn id="73" dur="78" decel="50000" autoRev="1" fill="hold">
                                          <p:stCondLst>
                                            <p:cond delay="228"/>
                                          </p:stCondLst>
                                        </p:cTn>
                                        <p:tgtEl>
                                          <p:spTgt spid="28675">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74" dur="68" fill="hold">
                                          <p:stCondLst>
                                            <p:cond delay="432"/>
                                          </p:stCondLst>
                                        </p:cTn>
                                        <p:tgtEl>
                                          <p:spTgt spid="28675">
                                            <p:txEl>
                                              <p:pRg st="9" end="9"/>
                                            </p:txEl>
                                          </p:spTgt>
                                        </p:tgtEl>
                                        <p:attrNameLst>
                                          <p:attrName>ppt_y</p:attrName>
                                        </p:attrNameLst>
                                      </p:cBhvr>
                                      <p:tavLst>
                                        <p:tav tm="0">
                                          <p:val>
                                            <p:strVal val="#ppt_y-(0.354*#ppt_w-0.172*#ppt_h)"/>
                                          </p:val>
                                        </p:tav>
                                        <p:tav tm="100000">
                                          <p:val>
                                            <p:strVal val="#ppt_y"/>
                                          </p:val>
                                        </p:tav>
                                      </p:tavLst>
                                    </p:anim>
                                  </p:childTnLst>
                                </p:cTn>
                              </p:par>
                              <p:par>
                                <p:cTn id="75" presetID="38" presetClass="entr" presetSubtype="0" accel="50000" fill="hold" nodeType="withEffect">
                                  <p:stCondLst>
                                    <p:cond delay="0"/>
                                  </p:stCondLst>
                                  <p:iterate type="lt">
                                    <p:tmPct val="15000"/>
                                  </p:iterate>
                                  <p:childTnLst>
                                    <p:set>
                                      <p:cBhvr>
                                        <p:cTn id="76" dur="1" fill="hold">
                                          <p:stCondLst>
                                            <p:cond delay="0"/>
                                          </p:stCondLst>
                                        </p:cTn>
                                        <p:tgtEl>
                                          <p:spTgt spid="28675">
                                            <p:txEl>
                                              <p:pRg st="10" end="10"/>
                                            </p:txEl>
                                          </p:spTgt>
                                        </p:tgtEl>
                                        <p:attrNameLst>
                                          <p:attrName>style.visibility</p:attrName>
                                        </p:attrNameLst>
                                      </p:cBhvr>
                                      <p:to>
                                        <p:strVal val="visible"/>
                                      </p:to>
                                    </p:set>
                                    <p:set>
                                      <p:cBhvr>
                                        <p:cTn id="77" dur="228" fill="hold">
                                          <p:stCondLst>
                                            <p:cond delay="0"/>
                                          </p:stCondLst>
                                        </p:cTn>
                                        <p:tgtEl>
                                          <p:spTgt spid="28675">
                                            <p:txEl>
                                              <p:pRg st="10" end="10"/>
                                            </p:txEl>
                                          </p:spTgt>
                                        </p:tgtEl>
                                        <p:attrNameLst>
                                          <p:attrName>style.rotation</p:attrName>
                                        </p:attrNameLst>
                                      </p:cBhvr>
                                      <p:to>
                                        <p:strVal val="-45.0"/>
                                      </p:to>
                                    </p:set>
                                    <p:anim calcmode="lin" valueType="num">
                                      <p:cBhvr>
                                        <p:cTn id="78" dur="228" fill="hold">
                                          <p:stCondLst>
                                            <p:cond delay="228"/>
                                          </p:stCondLst>
                                        </p:cTn>
                                        <p:tgtEl>
                                          <p:spTgt spid="28675">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79" dur="228" fill="hold">
                                          <p:stCondLst>
                                            <p:cond delay="0"/>
                                          </p:stCondLst>
                                        </p:cTn>
                                        <p:tgtEl>
                                          <p:spTgt spid="28675">
                                            <p:txEl>
                                              <p:pRg st="10" end="10"/>
                                            </p:txEl>
                                          </p:spTgt>
                                        </p:tgtEl>
                                        <p:attrNameLst>
                                          <p:attrName>ppt_y</p:attrName>
                                        </p:attrNameLst>
                                      </p:cBhvr>
                                      <p:tavLst>
                                        <p:tav tm="0">
                                          <p:val>
                                            <p:strVal val="#ppt_y-1"/>
                                          </p:val>
                                        </p:tav>
                                        <p:tav tm="100000">
                                          <p:val>
                                            <p:strVal val="#ppt_y-(0.354*#ppt_w-0.172*#ppt_h)"/>
                                          </p:val>
                                        </p:tav>
                                      </p:tavLst>
                                    </p:anim>
                                    <p:anim calcmode="lin" valueType="num">
                                      <p:cBhvr>
                                        <p:cTn id="80" dur="78" decel="50000" autoRev="1" fill="hold">
                                          <p:stCondLst>
                                            <p:cond delay="228"/>
                                          </p:stCondLst>
                                        </p:cTn>
                                        <p:tgtEl>
                                          <p:spTgt spid="28675">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81" dur="68" fill="hold">
                                          <p:stCondLst>
                                            <p:cond delay="432"/>
                                          </p:stCondLst>
                                        </p:cTn>
                                        <p:tgtEl>
                                          <p:spTgt spid="28675">
                                            <p:txEl>
                                              <p:pRg st="10" end="10"/>
                                            </p:txEl>
                                          </p:spTgt>
                                        </p:tgtEl>
                                        <p:attrNameLst>
                                          <p:attrName>ppt_y</p:attrName>
                                        </p:attrNameLst>
                                      </p:cBhvr>
                                      <p:tavLst>
                                        <p:tav tm="0">
                                          <p:val>
                                            <p:strVal val="#ppt_y-(0.354*#ppt_w-0.172*#ppt_h)"/>
                                          </p:val>
                                        </p:tav>
                                        <p:tav tm="100000">
                                          <p:val>
                                            <p:strVal val="#ppt_y"/>
                                          </p:val>
                                        </p:tav>
                                      </p:tavLst>
                                    </p:anim>
                                  </p:childTnLst>
                                </p:cTn>
                              </p:par>
                              <p:par>
                                <p:cTn id="82" presetID="38" presetClass="entr" presetSubtype="0" accel="50000" fill="hold" nodeType="withEffect">
                                  <p:stCondLst>
                                    <p:cond delay="0"/>
                                  </p:stCondLst>
                                  <p:iterate type="lt">
                                    <p:tmPct val="15000"/>
                                  </p:iterate>
                                  <p:childTnLst>
                                    <p:set>
                                      <p:cBhvr>
                                        <p:cTn id="83" dur="1" fill="hold">
                                          <p:stCondLst>
                                            <p:cond delay="0"/>
                                          </p:stCondLst>
                                        </p:cTn>
                                        <p:tgtEl>
                                          <p:spTgt spid="24583">
                                            <p:txEl>
                                              <p:pRg st="0" end="0"/>
                                            </p:txEl>
                                          </p:spTgt>
                                        </p:tgtEl>
                                        <p:attrNameLst>
                                          <p:attrName>style.visibility</p:attrName>
                                        </p:attrNameLst>
                                      </p:cBhvr>
                                      <p:to>
                                        <p:strVal val="visible"/>
                                      </p:to>
                                    </p:set>
                                    <p:set>
                                      <p:cBhvr>
                                        <p:cTn id="84" dur="228" fill="hold">
                                          <p:stCondLst>
                                            <p:cond delay="0"/>
                                          </p:stCondLst>
                                        </p:cTn>
                                        <p:tgtEl>
                                          <p:spTgt spid="24583">
                                            <p:txEl>
                                              <p:pRg st="0" end="0"/>
                                            </p:txEl>
                                          </p:spTgt>
                                        </p:tgtEl>
                                        <p:attrNameLst>
                                          <p:attrName>style.rotation</p:attrName>
                                        </p:attrNameLst>
                                      </p:cBhvr>
                                      <p:to>
                                        <p:strVal val="-45.0"/>
                                      </p:to>
                                    </p:set>
                                    <p:anim calcmode="lin" valueType="num">
                                      <p:cBhvr>
                                        <p:cTn id="85" dur="228" fill="hold">
                                          <p:stCondLst>
                                            <p:cond delay="228"/>
                                          </p:stCondLst>
                                        </p:cTn>
                                        <p:tgtEl>
                                          <p:spTgt spid="2458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6" dur="228" fill="hold">
                                          <p:stCondLst>
                                            <p:cond delay="0"/>
                                          </p:stCondLst>
                                        </p:cTn>
                                        <p:tgtEl>
                                          <p:spTgt spid="24583">
                                            <p:txEl>
                                              <p:pRg st="0" end="0"/>
                                            </p:txEl>
                                          </p:spTgt>
                                        </p:tgtEl>
                                        <p:attrNameLst>
                                          <p:attrName>ppt_y</p:attrName>
                                        </p:attrNameLst>
                                      </p:cBhvr>
                                      <p:tavLst>
                                        <p:tav tm="0">
                                          <p:val>
                                            <p:strVal val="#ppt_y-1"/>
                                          </p:val>
                                        </p:tav>
                                        <p:tav tm="100000">
                                          <p:val>
                                            <p:strVal val="#ppt_y-(0.354*#ppt_w-0.172*#ppt_h)"/>
                                          </p:val>
                                        </p:tav>
                                      </p:tavLst>
                                    </p:anim>
                                    <p:anim calcmode="lin" valueType="num">
                                      <p:cBhvr>
                                        <p:cTn id="87" dur="78" decel="50000" autoRev="1" fill="hold">
                                          <p:stCondLst>
                                            <p:cond delay="228"/>
                                          </p:stCondLst>
                                        </p:cTn>
                                        <p:tgtEl>
                                          <p:spTgt spid="2458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88" dur="68" fill="hold">
                                          <p:stCondLst>
                                            <p:cond delay="432"/>
                                          </p:stCondLst>
                                        </p:cTn>
                                        <p:tgtEl>
                                          <p:spTgt spid="24583">
                                            <p:txEl>
                                              <p:pRg st="0" end="0"/>
                                            </p:txEl>
                                          </p:spTgt>
                                        </p:tgtEl>
                                        <p:attrNameLst>
                                          <p:attrName>ppt_y</p:attrName>
                                        </p:attrNameLst>
                                      </p:cBhvr>
                                      <p:tavLst>
                                        <p:tav tm="0">
                                          <p:val>
                                            <p:strVal val="#ppt_y-(0.354*#ppt_w-0.172*#ppt_h)"/>
                                          </p:val>
                                        </p:tav>
                                        <p:tav tm="100000">
                                          <p:val>
                                            <p:strVal val="#ppt_y"/>
                                          </p:val>
                                        </p:tav>
                                      </p:tavLst>
                                    </p:anim>
                                  </p:childTnLst>
                                </p:cTn>
                              </p:par>
                              <p:par>
                                <p:cTn id="89" presetID="38" presetClass="entr" presetSubtype="0" accel="50000" fill="hold" grpId="0" nodeType="withEffect">
                                  <p:stCondLst>
                                    <p:cond delay="0"/>
                                  </p:stCondLst>
                                  <p:iterate type="lt">
                                    <p:tmPct val="15000"/>
                                  </p:iterate>
                                  <p:childTnLst>
                                    <p:set>
                                      <p:cBhvr>
                                        <p:cTn id="90" dur="1" fill="hold">
                                          <p:stCondLst>
                                            <p:cond delay="0"/>
                                          </p:stCondLst>
                                        </p:cTn>
                                        <p:tgtEl>
                                          <p:spTgt spid="24585"/>
                                        </p:tgtEl>
                                        <p:attrNameLst>
                                          <p:attrName>style.visibility</p:attrName>
                                        </p:attrNameLst>
                                      </p:cBhvr>
                                      <p:to>
                                        <p:strVal val="visible"/>
                                      </p:to>
                                    </p:set>
                                    <p:set>
                                      <p:cBhvr>
                                        <p:cTn id="91" dur="228" fill="hold">
                                          <p:stCondLst>
                                            <p:cond delay="0"/>
                                          </p:stCondLst>
                                        </p:cTn>
                                        <p:tgtEl>
                                          <p:spTgt spid="24585"/>
                                        </p:tgtEl>
                                        <p:attrNameLst>
                                          <p:attrName>style.rotation</p:attrName>
                                        </p:attrNameLst>
                                      </p:cBhvr>
                                      <p:to>
                                        <p:strVal val="-45.0"/>
                                      </p:to>
                                    </p:set>
                                    <p:anim calcmode="lin" valueType="num">
                                      <p:cBhvr>
                                        <p:cTn id="92" dur="228" fill="hold">
                                          <p:stCondLst>
                                            <p:cond delay="228"/>
                                          </p:stCondLst>
                                        </p:cTn>
                                        <p:tgtEl>
                                          <p:spTgt spid="24585"/>
                                        </p:tgtEl>
                                        <p:attrNameLst>
                                          <p:attrName>style.rotation</p:attrName>
                                        </p:attrNameLst>
                                      </p:cBhvr>
                                      <p:tavLst>
                                        <p:tav tm="0">
                                          <p:val>
                                            <p:fltVal val="-45"/>
                                          </p:val>
                                        </p:tav>
                                        <p:tav tm="69900">
                                          <p:val>
                                            <p:fltVal val="45"/>
                                          </p:val>
                                        </p:tav>
                                        <p:tav tm="100000">
                                          <p:val>
                                            <p:fltVal val="0"/>
                                          </p:val>
                                        </p:tav>
                                      </p:tavLst>
                                    </p:anim>
                                    <p:anim calcmode="lin" valueType="num">
                                      <p:cBhvr>
                                        <p:cTn id="93" dur="228" fill="hold">
                                          <p:stCondLst>
                                            <p:cond delay="0"/>
                                          </p:stCondLst>
                                        </p:cTn>
                                        <p:tgtEl>
                                          <p:spTgt spid="24585"/>
                                        </p:tgtEl>
                                        <p:attrNameLst>
                                          <p:attrName>ppt_y</p:attrName>
                                        </p:attrNameLst>
                                      </p:cBhvr>
                                      <p:tavLst>
                                        <p:tav tm="0">
                                          <p:val>
                                            <p:strVal val="#ppt_y-1"/>
                                          </p:val>
                                        </p:tav>
                                        <p:tav tm="100000">
                                          <p:val>
                                            <p:strVal val="#ppt_y-(0.354*#ppt_w-0.172*#ppt_h)"/>
                                          </p:val>
                                        </p:tav>
                                      </p:tavLst>
                                    </p:anim>
                                    <p:anim calcmode="lin" valueType="num">
                                      <p:cBhvr>
                                        <p:cTn id="94" dur="78" decel="50000" autoRev="1" fill="hold">
                                          <p:stCondLst>
                                            <p:cond delay="228"/>
                                          </p:stCondLst>
                                        </p:cTn>
                                        <p:tgtEl>
                                          <p:spTgt spid="24585"/>
                                        </p:tgtEl>
                                        <p:attrNameLst>
                                          <p:attrName>ppt_y</p:attrName>
                                        </p:attrNameLst>
                                      </p:cBhvr>
                                      <p:tavLst>
                                        <p:tav tm="0">
                                          <p:val>
                                            <p:strVal val="#ppt_y-(0.354*#ppt_w-0.172*#ppt_h)"/>
                                          </p:val>
                                        </p:tav>
                                        <p:tav tm="100000">
                                          <p:val>
                                            <p:strVal val="#ppt_y-(0.354*#ppt_w-0.172*#ppt_h)-#ppt_h/2"/>
                                          </p:val>
                                        </p:tav>
                                      </p:tavLst>
                                    </p:anim>
                                    <p:anim calcmode="lin" valueType="num">
                                      <p:cBhvr>
                                        <p:cTn id="95" dur="68" fill="hold">
                                          <p:stCondLst>
                                            <p:cond delay="432"/>
                                          </p:stCondLst>
                                        </p:cTn>
                                        <p:tgtEl>
                                          <p:spTgt spid="24585"/>
                                        </p:tgtEl>
                                        <p:attrNameLst>
                                          <p:attrName>ppt_y</p:attrName>
                                        </p:attrNameLst>
                                      </p:cBhvr>
                                      <p:tavLst>
                                        <p:tav tm="0">
                                          <p:val>
                                            <p:strVal val="#ppt_y-(0.354*#ppt_w-0.172*#ppt_h)"/>
                                          </p:val>
                                        </p:tav>
                                        <p:tav tm="100000">
                                          <p:val>
                                            <p:strVal val="#ppt_y"/>
                                          </p:val>
                                        </p:tav>
                                      </p:tavLst>
                                    </p:anim>
                                  </p:childTnLst>
                                </p:cTn>
                              </p:par>
                              <p:par>
                                <p:cTn id="96" presetID="38" presetClass="entr" presetSubtype="0" accel="50000" fill="hold" grpId="0" nodeType="withEffect">
                                  <p:stCondLst>
                                    <p:cond delay="0"/>
                                  </p:stCondLst>
                                  <p:iterate type="lt">
                                    <p:tmPct val="15000"/>
                                  </p:iterate>
                                  <p:childTnLst>
                                    <p:set>
                                      <p:cBhvr>
                                        <p:cTn id="97" dur="1" fill="hold">
                                          <p:stCondLst>
                                            <p:cond delay="0"/>
                                          </p:stCondLst>
                                        </p:cTn>
                                        <p:tgtEl>
                                          <p:spTgt spid="24587"/>
                                        </p:tgtEl>
                                        <p:attrNameLst>
                                          <p:attrName>style.visibility</p:attrName>
                                        </p:attrNameLst>
                                      </p:cBhvr>
                                      <p:to>
                                        <p:strVal val="visible"/>
                                      </p:to>
                                    </p:set>
                                    <p:set>
                                      <p:cBhvr>
                                        <p:cTn id="98" dur="228" fill="hold">
                                          <p:stCondLst>
                                            <p:cond delay="0"/>
                                          </p:stCondLst>
                                        </p:cTn>
                                        <p:tgtEl>
                                          <p:spTgt spid="24587"/>
                                        </p:tgtEl>
                                        <p:attrNameLst>
                                          <p:attrName>style.rotation</p:attrName>
                                        </p:attrNameLst>
                                      </p:cBhvr>
                                      <p:to>
                                        <p:strVal val="-45.0"/>
                                      </p:to>
                                    </p:set>
                                    <p:anim calcmode="lin" valueType="num">
                                      <p:cBhvr>
                                        <p:cTn id="99" dur="228" fill="hold">
                                          <p:stCondLst>
                                            <p:cond delay="228"/>
                                          </p:stCondLst>
                                        </p:cTn>
                                        <p:tgtEl>
                                          <p:spTgt spid="24587"/>
                                        </p:tgtEl>
                                        <p:attrNameLst>
                                          <p:attrName>style.rotation</p:attrName>
                                        </p:attrNameLst>
                                      </p:cBhvr>
                                      <p:tavLst>
                                        <p:tav tm="0">
                                          <p:val>
                                            <p:fltVal val="-45"/>
                                          </p:val>
                                        </p:tav>
                                        <p:tav tm="69900">
                                          <p:val>
                                            <p:fltVal val="45"/>
                                          </p:val>
                                        </p:tav>
                                        <p:tav tm="100000">
                                          <p:val>
                                            <p:fltVal val="0"/>
                                          </p:val>
                                        </p:tav>
                                      </p:tavLst>
                                    </p:anim>
                                    <p:anim calcmode="lin" valueType="num">
                                      <p:cBhvr>
                                        <p:cTn id="100" dur="228" fill="hold">
                                          <p:stCondLst>
                                            <p:cond delay="0"/>
                                          </p:stCondLst>
                                        </p:cTn>
                                        <p:tgtEl>
                                          <p:spTgt spid="24587"/>
                                        </p:tgtEl>
                                        <p:attrNameLst>
                                          <p:attrName>ppt_y</p:attrName>
                                        </p:attrNameLst>
                                      </p:cBhvr>
                                      <p:tavLst>
                                        <p:tav tm="0">
                                          <p:val>
                                            <p:strVal val="#ppt_y-1"/>
                                          </p:val>
                                        </p:tav>
                                        <p:tav tm="100000">
                                          <p:val>
                                            <p:strVal val="#ppt_y-(0.354*#ppt_w-0.172*#ppt_h)"/>
                                          </p:val>
                                        </p:tav>
                                      </p:tavLst>
                                    </p:anim>
                                    <p:anim calcmode="lin" valueType="num">
                                      <p:cBhvr>
                                        <p:cTn id="101" dur="78" decel="50000" autoRev="1" fill="hold">
                                          <p:stCondLst>
                                            <p:cond delay="228"/>
                                          </p:stCondLst>
                                        </p:cTn>
                                        <p:tgtEl>
                                          <p:spTgt spid="24587"/>
                                        </p:tgtEl>
                                        <p:attrNameLst>
                                          <p:attrName>ppt_y</p:attrName>
                                        </p:attrNameLst>
                                      </p:cBhvr>
                                      <p:tavLst>
                                        <p:tav tm="0">
                                          <p:val>
                                            <p:strVal val="#ppt_y-(0.354*#ppt_w-0.172*#ppt_h)"/>
                                          </p:val>
                                        </p:tav>
                                        <p:tav tm="100000">
                                          <p:val>
                                            <p:strVal val="#ppt_y-(0.354*#ppt_w-0.172*#ppt_h)-#ppt_h/2"/>
                                          </p:val>
                                        </p:tav>
                                      </p:tavLst>
                                    </p:anim>
                                    <p:anim calcmode="lin" valueType="num">
                                      <p:cBhvr>
                                        <p:cTn id="102" dur="68" fill="hold">
                                          <p:stCondLst>
                                            <p:cond delay="432"/>
                                          </p:stCondLst>
                                        </p:cTn>
                                        <p:tgtEl>
                                          <p:spTgt spid="24587"/>
                                        </p:tgtEl>
                                        <p:attrNameLst>
                                          <p:attrName>ppt_y</p:attrName>
                                        </p:attrNameLst>
                                      </p:cBhvr>
                                      <p:tavLst>
                                        <p:tav tm="0">
                                          <p:val>
                                            <p:strVal val="#ppt_y-(0.354*#ppt_w-0.172*#ppt_h)"/>
                                          </p:val>
                                        </p:tav>
                                        <p:tav tm="100000">
                                          <p:val>
                                            <p:strVal val="#ppt_y"/>
                                          </p:val>
                                        </p:tav>
                                      </p:tavLst>
                                    </p:anim>
                                  </p:childTnLst>
                                </p:cTn>
                              </p:par>
                              <p:par>
                                <p:cTn id="103" presetID="38" presetClass="entr" presetSubtype="0" accel="50000" fill="hold" grpId="0" nodeType="withEffect">
                                  <p:stCondLst>
                                    <p:cond delay="0"/>
                                  </p:stCondLst>
                                  <p:iterate type="lt">
                                    <p:tmPct val="15000"/>
                                  </p:iterate>
                                  <p:childTnLst>
                                    <p:set>
                                      <p:cBhvr>
                                        <p:cTn id="104" dur="1" fill="hold">
                                          <p:stCondLst>
                                            <p:cond delay="0"/>
                                          </p:stCondLst>
                                        </p:cTn>
                                        <p:tgtEl>
                                          <p:spTgt spid="24589"/>
                                        </p:tgtEl>
                                        <p:attrNameLst>
                                          <p:attrName>style.visibility</p:attrName>
                                        </p:attrNameLst>
                                      </p:cBhvr>
                                      <p:to>
                                        <p:strVal val="visible"/>
                                      </p:to>
                                    </p:set>
                                    <p:set>
                                      <p:cBhvr>
                                        <p:cTn id="105" dur="228" fill="hold">
                                          <p:stCondLst>
                                            <p:cond delay="0"/>
                                          </p:stCondLst>
                                        </p:cTn>
                                        <p:tgtEl>
                                          <p:spTgt spid="24589"/>
                                        </p:tgtEl>
                                        <p:attrNameLst>
                                          <p:attrName>style.rotation</p:attrName>
                                        </p:attrNameLst>
                                      </p:cBhvr>
                                      <p:to>
                                        <p:strVal val="-45.0"/>
                                      </p:to>
                                    </p:set>
                                    <p:anim calcmode="lin" valueType="num">
                                      <p:cBhvr>
                                        <p:cTn id="106" dur="228" fill="hold">
                                          <p:stCondLst>
                                            <p:cond delay="228"/>
                                          </p:stCondLst>
                                        </p:cTn>
                                        <p:tgtEl>
                                          <p:spTgt spid="24589"/>
                                        </p:tgtEl>
                                        <p:attrNameLst>
                                          <p:attrName>style.rotation</p:attrName>
                                        </p:attrNameLst>
                                      </p:cBhvr>
                                      <p:tavLst>
                                        <p:tav tm="0">
                                          <p:val>
                                            <p:fltVal val="-45"/>
                                          </p:val>
                                        </p:tav>
                                        <p:tav tm="69900">
                                          <p:val>
                                            <p:fltVal val="45"/>
                                          </p:val>
                                        </p:tav>
                                        <p:tav tm="100000">
                                          <p:val>
                                            <p:fltVal val="0"/>
                                          </p:val>
                                        </p:tav>
                                      </p:tavLst>
                                    </p:anim>
                                    <p:anim calcmode="lin" valueType="num">
                                      <p:cBhvr>
                                        <p:cTn id="107" dur="228" fill="hold">
                                          <p:stCondLst>
                                            <p:cond delay="0"/>
                                          </p:stCondLst>
                                        </p:cTn>
                                        <p:tgtEl>
                                          <p:spTgt spid="24589"/>
                                        </p:tgtEl>
                                        <p:attrNameLst>
                                          <p:attrName>ppt_y</p:attrName>
                                        </p:attrNameLst>
                                      </p:cBhvr>
                                      <p:tavLst>
                                        <p:tav tm="0">
                                          <p:val>
                                            <p:strVal val="#ppt_y-1"/>
                                          </p:val>
                                        </p:tav>
                                        <p:tav tm="100000">
                                          <p:val>
                                            <p:strVal val="#ppt_y-(0.354*#ppt_w-0.172*#ppt_h)"/>
                                          </p:val>
                                        </p:tav>
                                      </p:tavLst>
                                    </p:anim>
                                    <p:anim calcmode="lin" valueType="num">
                                      <p:cBhvr>
                                        <p:cTn id="108" dur="78" decel="50000" autoRev="1" fill="hold">
                                          <p:stCondLst>
                                            <p:cond delay="228"/>
                                          </p:stCondLst>
                                        </p:cTn>
                                        <p:tgtEl>
                                          <p:spTgt spid="24589"/>
                                        </p:tgtEl>
                                        <p:attrNameLst>
                                          <p:attrName>ppt_y</p:attrName>
                                        </p:attrNameLst>
                                      </p:cBhvr>
                                      <p:tavLst>
                                        <p:tav tm="0">
                                          <p:val>
                                            <p:strVal val="#ppt_y-(0.354*#ppt_w-0.172*#ppt_h)"/>
                                          </p:val>
                                        </p:tav>
                                        <p:tav tm="100000">
                                          <p:val>
                                            <p:strVal val="#ppt_y-(0.354*#ppt_w-0.172*#ppt_h)-#ppt_h/2"/>
                                          </p:val>
                                        </p:tav>
                                      </p:tavLst>
                                    </p:anim>
                                    <p:anim calcmode="lin" valueType="num">
                                      <p:cBhvr>
                                        <p:cTn id="109" dur="68" fill="hold">
                                          <p:stCondLst>
                                            <p:cond delay="432"/>
                                          </p:stCondLst>
                                        </p:cTn>
                                        <p:tgtEl>
                                          <p:spTgt spid="24589"/>
                                        </p:tgtEl>
                                        <p:attrNameLst>
                                          <p:attrName>ppt_y</p:attrName>
                                        </p:attrNameLst>
                                      </p:cBhvr>
                                      <p:tavLst>
                                        <p:tav tm="0">
                                          <p:val>
                                            <p:strVal val="#ppt_y-(0.354*#ppt_w-0.172*#ppt_h)"/>
                                          </p:val>
                                        </p:tav>
                                        <p:tav tm="100000">
                                          <p:val>
                                            <p:strVal val="#ppt_y"/>
                                          </p:val>
                                        </p:tav>
                                      </p:tavLst>
                                    </p:anim>
                                  </p:childTnLst>
                                </p:cTn>
                              </p:par>
                              <p:par>
                                <p:cTn id="110" presetID="38" presetClass="entr" presetSubtype="0" accel="50000" fill="hold" grpId="0" nodeType="withEffect">
                                  <p:stCondLst>
                                    <p:cond delay="0"/>
                                  </p:stCondLst>
                                  <p:iterate type="lt">
                                    <p:tmPct val="15000"/>
                                  </p:iterate>
                                  <p:childTnLst>
                                    <p:set>
                                      <p:cBhvr>
                                        <p:cTn id="111" dur="1" fill="hold">
                                          <p:stCondLst>
                                            <p:cond delay="0"/>
                                          </p:stCondLst>
                                        </p:cTn>
                                        <p:tgtEl>
                                          <p:spTgt spid="2"/>
                                        </p:tgtEl>
                                        <p:attrNameLst>
                                          <p:attrName>style.visibility</p:attrName>
                                        </p:attrNameLst>
                                      </p:cBhvr>
                                      <p:to>
                                        <p:strVal val="visible"/>
                                      </p:to>
                                    </p:set>
                                    <p:set>
                                      <p:cBhvr>
                                        <p:cTn id="112" dur="228" fill="hold">
                                          <p:stCondLst>
                                            <p:cond delay="0"/>
                                          </p:stCondLst>
                                        </p:cTn>
                                        <p:tgtEl>
                                          <p:spTgt spid="2"/>
                                        </p:tgtEl>
                                        <p:attrNameLst>
                                          <p:attrName>style.rotation</p:attrName>
                                        </p:attrNameLst>
                                      </p:cBhvr>
                                      <p:to>
                                        <p:strVal val="-45.0"/>
                                      </p:to>
                                    </p:set>
                                    <p:anim calcmode="lin" valueType="num">
                                      <p:cBhvr>
                                        <p:cTn id="113"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14"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15"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6"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par>
                                <p:cTn id="117" presetID="38" presetClass="entr" presetSubtype="0" accel="50000" fill="hold" grpId="0" nodeType="withEffect">
                                  <p:stCondLst>
                                    <p:cond delay="0"/>
                                  </p:stCondLst>
                                  <p:iterate type="lt">
                                    <p:tmPct val="15000"/>
                                  </p:iterate>
                                  <p:childTnLst>
                                    <p:set>
                                      <p:cBhvr>
                                        <p:cTn id="118" dur="1" fill="hold">
                                          <p:stCondLst>
                                            <p:cond delay="0"/>
                                          </p:stCondLst>
                                        </p:cTn>
                                        <p:tgtEl>
                                          <p:spTgt spid="4"/>
                                        </p:tgtEl>
                                        <p:attrNameLst>
                                          <p:attrName>style.visibility</p:attrName>
                                        </p:attrNameLst>
                                      </p:cBhvr>
                                      <p:to>
                                        <p:strVal val="visible"/>
                                      </p:to>
                                    </p:set>
                                    <p:set>
                                      <p:cBhvr>
                                        <p:cTn id="119" dur="228" fill="hold">
                                          <p:stCondLst>
                                            <p:cond delay="0"/>
                                          </p:stCondLst>
                                        </p:cTn>
                                        <p:tgtEl>
                                          <p:spTgt spid="4"/>
                                        </p:tgtEl>
                                        <p:attrNameLst>
                                          <p:attrName>style.rotation</p:attrName>
                                        </p:attrNameLst>
                                      </p:cBhvr>
                                      <p:to>
                                        <p:strVal val="-45.0"/>
                                      </p:to>
                                    </p:set>
                                    <p:anim calcmode="lin" valueType="num">
                                      <p:cBhvr>
                                        <p:cTn id="120"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21"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22"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23"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4" presetID="38" presetClass="entr" presetSubtype="0" accel="50000" fill="hold" grpId="0" nodeType="withEffect">
                                  <p:stCondLst>
                                    <p:cond delay="0"/>
                                  </p:stCondLst>
                                  <p:iterate type="lt">
                                    <p:tmPct val="15000"/>
                                  </p:iterate>
                                  <p:childTnLst>
                                    <p:set>
                                      <p:cBhvr>
                                        <p:cTn id="125" dur="1" fill="hold">
                                          <p:stCondLst>
                                            <p:cond delay="0"/>
                                          </p:stCondLst>
                                        </p:cTn>
                                        <p:tgtEl>
                                          <p:spTgt spid="24592"/>
                                        </p:tgtEl>
                                        <p:attrNameLst>
                                          <p:attrName>style.visibility</p:attrName>
                                        </p:attrNameLst>
                                      </p:cBhvr>
                                      <p:to>
                                        <p:strVal val="visible"/>
                                      </p:to>
                                    </p:set>
                                    <p:set>
                                      <p:cBhvr>
                                        <p:cTn id="126" dur="228" fill="hold">
                                          <p:stCondLst>
                                            <p:cond delay="0"/>
                                          </p:stCondLst>
                                        </p:cTn>
                                        <p:tgtEl>
                                          <p:spTgt spid="24592"/>
                                        </p:tgtEl>
                                        <p:attrNameLst>
                                          <p:attrName>style.rotation</p:attrName>
                                        </p:attrNameLst>
                                      </p:cBhvr>
                                      <p:to>
                                        <p:strVal val="-45.0"/>
                                      </p:to>
                                    </p:set>
                                    <p:anim calcmode="lin" valueType="num">
                                      <p:cBhvr>
                                        <p:cTn id="127" dur="228" fill="hold">
                                          <p:stCondLst>
                                            <p:cond delay="228"/>
                                          </p:stCondLst>
                                        </p:cTn>
                                        <p:tgtEl>
                                          <p:spTgt spid="24592"/>
                                        </p:tgtEl>
                                        <p:attrNameLst>
                                          <p:attrName>style.rotation</p:attrName>
                                        </p:attrNameLst>
                                      </p:cBhvr>
                                      <p:tavLst>
                                        <p:tav tm="0">
                                          <p:val>
                                            <p:fltVal val="-45"/>
                                          </p:val>
                                        </p:tav>
                                        <p:tav tm="69900">
                                          <p:val>
                                            <p:fltVal val="45"/>
                                          </p:val>
                                        </p:tav>
                                        <p:tav tm="100000">
                                          <p:val>
                                            <p:fltVal val="0"/>
                                          </p:val>
                                        </p:tav>
                                      </p:tavLst>
                                    </p:anim>
                                    <p:anim calcmode="lin" valueType="num">
                                      <p:cBhvr>
                                        <p:cTn id="128" dur="228" fill="hold">
                                          <p:stCondLst>
                                            <p:cond delay="0"/>
                                          </p:stCondLst>
                                        </p:cTn>
                                        <p:tgtEl>
                                          <p:spTgt spid="24592"/>
                                        </p:tgtEl>
                                        <p:attrNameLst>
                                          <p:attrName>ppt_y</p:attrName>
                                        </p:attrNameLst>
                                      </p:cBhvr>
                                      <p:tavLst>
                                        <p:tav tm="0">
                                          <p:val>
                                            <p:strVal val="#ppt_y-1"/>
                                          </p:val>
                                        </p:tav>
                                        <p:tav tm="100000">
                                          <p:val>
                                            <p:strVal val="#ppt_y-(0.354*#ppt_w-0.172*#ppt_h)"/>
                                          </p:val>
                                        </p:tav>
                                      </p:tavLst>
                                    </p:anim>
                                    <p:anim calcmode="lin" valueType="num">
                                      <p:cBhvr>
                                        <p:cTn id="129" dur="78" decel="50000" autoRev="1" fill="hold">
                                          <p:stCondLst>
                                            <p:cond delay="228"/>
                                          </p:stCondLst>
                                        </p:cTn>
                                        <p:tgtEl>
                                          <p:spTgt spid="24592"/>
                                        </p:tgtEl>
                                        <p:attrNameLst>
                                          <p:attrName>ppt_y</p:attrName>
                                        </p:attrNameLst>
                                      </p:cBhvr>
                                      <p:tavLst>
                                        <p:tav tm="0">
                                          <p:val>
                                            <p:strVal val="#ppt_y-(0.354*#ppt_w-0.172*#ppt_h)"/>
                                          </p:val>
                                        </p:tav>
                                        <p:tav tm="100000">
                                          <p:val>
                                            <p:strVal val="#ppt_y-(0.354*#ppt_w-0.172*#ppt_h)-#ppt_h/2"/>
                                          </p:val>
                                        </p:tav>
                                      </p:tavLst>
                                    </p:anim>
                                    <p:anim calcmode="lin" valueType="num">
                                      <p:cBhvr>
                                        <p:cTn id="130" dur="68" fill="hold">
                                          <p:stCondLst>
                                            <p:cond delay="432"/>
                                          </p:stCondLst>
                                        </p:cTn>
                                        <p:tgtEl>
                                          <p:spTgt spid="24592"/>
                                        </p:tgtEl>
                                        <p:attrNameLst>
                                          <p:attrName>ppt_y</p:attrName>
                                        </p:attrNameLst>
                                      </p:cBhvr>
                                      <p:tavLst>
                                        <p:tav tm="0">
                                          <p:val>
                                            <p:strVal val="#ppt_y-(0.354*#ppt_w-0.172*#ppt_h)"/>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38" presetClass="exit" presetSubtype="0" accel="50000" fill="hold" grpId="0" nodeType="clickEffect">
                                  <p:stCondLst>
                                    <p:cond delay="0"/>
                                  </p:stCondLst>
                                  <p:iterate type="lt">
                                    <p:tmPct val="15000"/>
                                  </p:iterate>
                                  <p:childTnLst>
                                    <p:anim calcmode="lin" valueType="num">
                                      <p:cBhvr>
                                        <p:cTn id="134" dur="500">
                                          <p:stCondLst>
                                            <p:cond delay="0"/>
                                          </p:stCondLst>
                                        </p:cTn>
                                        <p:tgtEl>
                                          <p:spTgt spid="24583">
                                            <p:txEl>
                                              <p:pRg st="0" end="0"/>
                                            </p:txEl>
                                          </p:spTgt>
                                        </p:tgtEl>
                                        <p:attrNameLst>
                                          <p:attrName>style.rotation</p:attrName>
                                        </p:attrNameLst>
                                      </p:cBhvr>
                                      <p:tavLst>
                                        <p:tav tm="0">
                                          <p:val>
                                            <p:fltVal val="0"/>
                                          </p:val>
                                        </p:tav>
                                        <p:tav tm="100000">
                                          <p:val>
                                            <p:fltVal val="45"/>
                                          </p:val>
                                        </p:tav>
                                      </p:tavLst>
                                    </p:anim>
                                    <p:anim calcmode="lin" valueType="num">
                                      <p:cBhvr>
                                        <p:cTn id="135" dur="500">
                                          <p:stCondLst>
                                            <p:cond delay="0"/>
                                          </p:stCondLst>
                                        </p:cTn>
                                        <p:tgtEl>
                                          <p:spTgt spid="24583">
                                            <p:txEl>
                                              <p:pRg st="0" end="0"/>
                                            </p:txEl>
                                          </p:spTgt>
                                        </p:tgtEl>
                                        <p:attrNameLst>
                                          <p:attrName>ppt_y</p:attrName>
                                        </p:attrNameLst>
                                      </p:cBhvr>
                                      <p:tavLst>
                                        <p:tav tm="0">
                                          <p:val>
                                            <p:strVal val="ppt_y"/>
                                          </p:val>
                                        </p:tav>
                                        <p:tav tm="100000">
                                          <p:val>
                                            <p:strVal val="ppt_y+1"/>
                                          </p:val>
                                        </p:tav>
                                      </p:tavLst>
                                    </p:anim>
                                    <p:set>
                                      <p:cBhvr>
                                        <p:cTn id="136" dur="1" fill="hold">
                                          <p:stCondLst>
                                            <p:cond delay="499"/>
                                          </p:stCondLst>
                                        </p:cTn>
                                        <p:tgtEl>
                                          <p:spTgt spid="24583">
                                            <p:txEl>
                                              <p:pRg st="0" end="0"/>
                                            </p:txEl>
                                          </p:spTgt>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38" presetClass="entr" presetSubtype="0" accel="50000" fill="hold" grpId="0" nodeType="clickEffect">
                                  <p:stCondLst>
                                    <p:cond delay="0"/>
                                  </p:stCondLst>
                                  <p:iterate type="lt">
                                    <p:tmPct val="15000"/>
                                  </p:iterate>
                                  <p:childTnLst>
                                    <p:set>
                                      <p:cBhvr>
                                        <p:cTn id="140" dur="1" fill="hold">
                                          <p:stCondLst>
                                            <p:cond delay="0"/>
                                          </p:stCondLst>
                                        </p:cTn>
                                        <p:tgtEl>
                                          <p:spTgt spid="24584"/>
                                        </p:tgtEl>
                                        <p:attrNameLst>
                                          <p:attrName>style.visibility</p:attrName>
                                        </p:attrNameLst>
                                      </p:cBhvr>
                                      <p:to>
                                        <p:strVal val="visible"/>
                                      </p:to>
                                    </p:set>
                                    <p:set>
                                      <p:cBhvr>
                                        <p:cTn id="141" dur="228" fill="hold">
                                          <p:stCondLst>
                                            <p:cond delay="0"/>
                                          </p:stCondLst>
                                        </p:cTn>
                                        <p:tgtEl>
                                          <p:spTgt spid="24584"/>
                                        </p:tgtEl>
                                        <p:attrNameLst>
                                          <p:attrName>style.rotation</p:attrName>
                                        </p:attrNameLst>
                                      </p:cBhvr>
                                      <p:to>
                                        <p:strVal val="-45.0"/>
                                      </p:to>
                                    </p:set>
                                    <p:anim calcmode="lin" valueType="num">
                                      <p:cBhvr>
                                        <p:cTn id="142" dur="228" fill="hold">
                                          <p:stCondLst>
                                            <p:cond delay="228"/>
                                          </p:stCondLst>
                                        </p:cTn>
                                        <p:tgtEl>
                                          <p:spTgt spid="24584"/>
                                        </p:tgtEl>
                                        <p:attrNameLst>
                                          <p:attrName>style.rotation</p:attrName>
                                        </p:attrNameLst>
                                      </p:cBhvr>
                                      <p:tavLst>
                                        <p:tav tm="0">
                                          <p:val>
                                            <p:fltVal val="-45"/>
                                          </p:val>
                                        </p:tav>
                                        <p:tav tm="69900">
                                          <p:val>
                                            <p:fltVal val="45"/>
                                          </p:val>
                                        </p:tav>
                                        <p:tav tm="100000">
                                          <p:val>
                                            <p:fltVal val="0"/>
                                          </p:val>
                                        </p:tav>
                                      </p:tavLst>
                                    </p:anim>
                                    <p:anim calcmode="lin" valueType="num">
                                      <p:cBhvr>
                                        <p:cTn id="143" dur="228" fill="hold">
                                          <p:stCondLst>
                                            <p:cond delay="0"/>
                                          </p:stCondLst>
                                        </p:cTn>
                                        <p:tgtEl>
                                          <p:spTgt spid="24584"/>
                                        </p:tgtEl>
                                        <p:attrNameLst>
                                          <p:attrName>ppt_y</p:attrName>
                                        </p:attrNameLst>
                                      </p:cBhvr>
                                      <p:tavLst>
                                        <p:tav tm="0">
                                          <p:val>
                                            <p:strVal val="#ppt_y-1"/>
                                          </p:val>
                                        </p:tav>
                                        <p:tav tm="100000">
                                          <p:val>
                                            <p:strVal val="#ppt_y-(0.354*#ppt_w-0.172*#ppt_h)"/>
                                          </p:val>
                                        </p:tav>
                                      </p:tavLst>
                                    </p:anim>
                                    <p:anim calcmode="lin" valueType="num">
                                      <p:cBhvr>
                                        <p:cTn id="144" dur="78" decel="50000" autoRev="1" fill="hold">
                                          <p:stCondLst>
                                            <p:cond delay="228"/>
                                          </p:stCondLst>
                                        </p:cTn>
                                        <p:tgtEl>
                                          <p:spTgt spid="24584"/>
                                        </p:tgtEl>
                                        <p:attrNameLst>
                                          <p:attrName>ppt_y</p:attrName>
                                        </p:attrNameLst>
                                      </p:cBhvr>
                                      <p:tavLst>
                                        <p:tav tm="0">
                                          <p:val>
                                            <p:strVal val="#ppt_y-(0.354*#ppt_w-0.172*#ppt_h)"/>
                                          </p:val>
                                        </p:tav>
                                        <p:tav tm="100000">
                                          <p:val>
                                            <p:strVal val="#ppt_y-(0.354*#ppt_w-0.172*#ppt_h)-#ppt_h/2"/>
                                          </p:val>
                                        </p:tav>
                                      </p:tavLst>
                                    </p:anim>
                                    <p:anim calcmode="lin" valueType="num">
                                      <p:cBhvr>
                                        <p:cTn id="145" dur="68" fill="hold">
                                          <p:stCondLst>
                                            <p:cond delay="432"/>
                                          </p:stCondLst>
                                        </p:cTn>
                                        <p:tgtEl>
                                          <p:spTgt spid="24584"/>
                                        </p:tgtEl>
                                        <p:attrNameLst>
                                          <p:attrName>ppt_y</p:attrName>
                                        </p:attrNameLst>
                                      </p:cBhvr>
                                      <p:tavLst>
                                        <p:tav tm="0">
                                          <p:val>
                                            <p:strVal val="#ppt_y-(0.354*#ppt_w-0.172*#ppt_h)"/>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38" presetClass="exit" presetSubtype="0" accel="50000" fill="hold" grpId="1" nodeType="clickEffect">
                                  <p:stCondLst>
                                    <p:cond delay="0"/>
                                  </p:stCondLst>
                                  <p:iterate type="lt">
                                    <p:tmPct val="15000"/>
                                  </p:iterate>
                                  <p:childTnLst>
                                    <p:anim calcmode="lin" valueType="num">
                                      <p:cBhvr>
                                        <p:cTn id="149" dur="500">
                                          <p:stCondLst>
                                            <p:cond delay="0"/>
                                          </p:stCondLst>
                                        </p:cTn>
                                        <p:tgtEl>
                                          <p:spTgt spid="24585"/>
                                        </p:tgtEl>
                                        <p:attrNameLst>
                                          <p:attrName>style.rotation</p:attrName>
                                        </p:attrNameLst>
                                      </p:cBhvr>
                                      <p:tavLst>
                                        <p:tav tm="0">
                                          <p:val>
                                            <p:fltVal val="0"/>
                                          </p:val>
                                        </p:tav>
                                        <p:tav tm="100000">
                                          <p:val>
                                            <p:fltVal val="45"/>
                                          </p:val>
                                        </p:tav>
                                      </p:tavLst>
                                    </p:anim>
                                    <p:anim calcmode="lin" valueType="num">
                                      <p:cBhvr>
                                        <p:cTn id="150" dur="500">
                                          <p:stCondLst>
                                            <p:cond delay="0"/>
                                          </p:stCondLst>
                                        </p:cTn>
                                        <p:tgtEl>
                                          <p:spTgt spid="24585"/>
                                        </p:tgtEl>
                                        <p:attrNameLst>
                                          <p:attrName>ppt_y</p:attrName>
                                        </p:attrNameLst>
                                      </p:cBhvr>
                                      <p:tavLst>
                                        <p:tav tm="0">
                                          <p:val>
                                            <p:strVal val="ppt_y"/>
                                          </p:val>
                                        </p:tav>
                                        <p:tav tm="100000">
                                          <p:val>
                                            <p:strVal val="ppt_y+1"/>
                                          </p:val>
                                        </p:tav>
                                      </p:tavLst>
                                    </p:anim>
                                    <p:set>
                                      <p:cBhvr>
                                        <p:cTn id="151" dur="1" fill="hold">
                                          <p:stCondLst>
                                            <p:cond delay="499"/>
                                          </p:stCondLst>
                                        </p:cTn>
                                        <p:tgtEl>
                                          <p:spTgt spid="2458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38" presetClass="entr" presetSubtype="0" accel="50000" fill="hold" grpId="0" nodeType="clickEffect">
                                  <p:stCondLst>
                                    <p:cond delay="0"/>
                                  </p:stCondLst>
                                  <p:iterate type="lt">
                                    <p:tmPct val="15000"/>
                                  </p:iterate>
                                  <p:childTnLst>
                                    <p:set>
                                      <p:cBhvr>
                                        <p:cTn id="155" dur="1" fill="hold">
                                          <p:stCondLst>
                                            <p:cond delay="0"/>
                                          </p:stCondLst>
                                        </p:cTn>
                                        <p:tgtEl>
                                          <p:spTgt spid="24586"/>
                                        </p:tgtEl>
                                        <p:attrNameLst>
                                          <p:attrName>style.visibility</p:attrName>
                                        </p:attrNameLst>
                                      </p:cBhvr>
                                      <p:to>
                                        <p:strVal val="visible"/>
                                      </p:to>
                                    </p:set>
                                    <p:set>
                                      <p:cBhvr>
                                        <p:cTn id="156" dur="228" fill="hold">
                                          <p:stCondLst>
                                            <p:cond delay="0"/>
                                          </p:stCondLst>
                                        </p:cTn>
                                        <p:tgtEl>
                                          <p:spTgt spid="24586"/>
                                        </p:tgtEl>
                                        <p:attrNameLst>
                                          <p:attrName>style.rotation</p:attrName>
                                        </p:attrNameLst>
                                      </p:cBhvr>
                                      <p:to>
                                        <p:strVal val="-45.0"/>
                                      </p:to>
                                    </p:set>
                                    <p:anim calcmode="lin" valueType="num">
                                      <p:cBhvr>
                                        <p:cTn id="157" dur="228" fill="hold">
                                          <p:stCondLst>
                                            <p:cond delay="228"/>
                                          </p:stCondLst>
                                        </p:cTn>
                                        <p:tgtEl>
                                          <p:spTgt spid="24586"/>
                                        </p:tgtEl>
                                        <p:attrNameLst>
                                          <p:attrName>style.rotation</p:attrName>
                                        </p:attrNameLst>
                                      </p:cBhvr>
                                      <p:tavLst>
                                        <p:tav tm="0">
                                          <p:val>
                                            <p:fltVal val="-45"/>
                                          </p:val>
                                        </p:tav>
                                        <p:tav tm="69900">
                                          <p:val>
                                            <p:fltVal val="45"/>
                                          </p:val>
                                        </p:tav>
                                        <p:tav tm="100000">
                                          <p:val>
                                            <p:fltVal val="0"/>
                                          </p:val>
                                        </p:tav>
                                      </p:tavLst>
                                    </p:anim>
                                    <p:anim calcmode="lin" valueType="num">
                                      <p:cBhvr>
                                        <p:cTn id="158" dur="228" fill="hold">
                                          <p:stCondLst>
                                            <p:cond delay="0"/>
                                          </p:stCondLst>
                                        </p:cTn>
                                        <p:tgtEl>
                                          <p:spTgt spid="24586"/>
                                        </p:tgtEl>
                                        <p:attrNameLst>
                                          <p:attrName>ppt_y</p:attrName>
                                        </p:attrNameLst>
                                      </p:cBhvr>
                                      <p:tavLst>
                                        <p:tav tm="0">
                                          <p:val>
                                            <p:strVal val="#ppt_y-1"/>
                                          </p:val>
                                        </p:tav>
                                        <p:tav tm="100000">
                                          <p:val>
                                            <p:strVal val="#ppt_y-(0.354*#ppt_w-0.172*#ppt_h)"/>
                                          </p:val>
                                        </p:tav>
                                      </p:tavLst>
                                    </p:anim>
                                    <p:anim calcmode="lin" valueType="num">
                                      <p:cBhvr>
                                        <p:cTn id="159" dur="78" decel="50000" autoRev="1" fill="hold">
                                          <p:stCondLst>
                                            <p:cond delay="228"/>
                                          </p:stCondLst>
                                        </p:cTn>
                                        <p:tgtEl>
                                          <p:spTgt spid="24586"/>
                                        </p:tgtEl>
                                        <p:attrNameLst>
                                          <p:attrName>ppt_y</p:attrName>
                                        </p:attrNameLst>
                                      </p:cBhvr>
                                      <p:tavLst>
                                        <p:tav tm="0">
                                          <p:val>
                                            <p:strVal val="#ppt_y-(0.354*#ppt_w-0.172*#ppt_h)"/>
                                          </p:val>
                                        </p:tav>
                                        <p:tav tm="100000">
                                          <p:val>
                                            <p:strVal val="#ppt_y-(0.354*#ppt_w-0.172*#ppt_h)-#ppt_h/2"/>
                                          </p:val>
                                        </p:tav>
                                      </p:tavLst>
                                    </p:anim>
                                    <p:anim calcmode="lin" valueType="num">
                                      <p:cBhvr>
                                        <p:cTn id="160" dur="68" fill="hold">
                                          <p:stCondLst>
                                            <p:cond delay="432"/>
                                          </p:stCondLst>
                                        </p:cTn>
                                        <p:tgtEl>
                                          <p:spTgt spid="24586"/>
                                        </p:tgtEl>
                                        <p:attrNameLst>
                                          <p:attrName>ppt_y</p:attrName>
                                        </p:attrNameLst>
                                      </p:cBhvr>
                                      <p:tavLst>
                                        <p:tav tm="0">
                                          <p:val>
                                            <p:strVal val="#ppt_y-(0.354*#ppt_w-0.172*#ppt_h)"/>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38" presetClass="exit" presetSubtype="0" accel="50000" fill="hold" grpId="1" nodeType="clickEffect">
                                  <p:stCondLst>
                                    <p:cond delay="0"/>
                                  </p:stCondLst>
                                  <p:iterate type="lt">
                                    <p:tmPct val="15000"/>
                                  </p:iterate>
                                  <p:childTnLst>
                                    <p:anim calcmode="lin" valueType="num">
                                      <p:cBhvr>
                                        <p:cTn id="164" dur="500">
                                          <p:stCondLst>
                                            <p:cond delay="0"/>
                                          </p:stCondLst>
                                        </p:cTn>
                                        <p:tgtEl>
                                          <p:spTgt spid="24587"/>
                                        </p:tgtEl>
                                        <p:attrNameLst>
                                          <p:attrName>style.rotation</p:attrName>
                                        </p:attrNameLst>
                                      </p:cBhvr>
                                      <p:tavLst>
                                        <p:tav tm="0">
                                          <p:val>
                                            <p:fltVal val="0"/>
                                          </p:val>
                                        </p:tav>
                                        <p:tav tm="100000">
                                          <p:val>
                                            <p:fltVal val="45"/>
                                          </p:val>
                                        </p:tav>
                                      </p:tavLst>
                                    </p:anim>
                                    <p:anim calcmode="lin" valueType="num">
                                      <p:cBhvr>
                                        <p:cTn id="165" dur="500">
                                          <p:stCondLst>
                                            <p:cond delay="0"/>
                                          </p:stCondLst>
                                        </p:cTn>
                                        <p:tgtEl>
                                          <p:spTgt spid="24587"/>
                                        </p:tgtEl>
                                        <p:attrNameLst>
                                          <p:attrName>ppt_y</p:attrName>
                                        </p:attrNameLst>
                                      </p:cBhvr>
                                      <p:tavLst>
                                        <p:tav tm="0">
                                          <p:val>
                                            <p:strVal val="ppt_y"/>
                                          </p:val>
                                        </p:tav>
                                        <p:tav tm="100000">
                                          <p:val>
                                            <p:strVal val="ppt_y+1"/>
                                          </p:val>
                                        </p:tav>
                                      </p:tavLst>
                                    </p:anim>
                                    <p:set>
                                      <p:cBhvr>
                                        <p:cTn id="166" dur="1" fill="hold">
                                          <p:stCondLst>
                                            <p:cond delay="499"/>
                                          </p:stCondLst>
                                        </p:cTn>
                                        <p:tgtEl>
                                          <p:spTgt spid="24587"/>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38" presetClass="entr" presetSubtype="0" accel="50000" fill="hold" grpId="0" nodeType="clickEffect">
                                  <p:stCondLst>
                                    <p:cond delay="0"/>
                                  </p:stCondLst>
                                  <p:iterate type="lt">
                                    <p:tmPct val="15000"/>
                                  </p:iterate>
                                  <p:childTnLst>
                                    <p:set>
                                      <p:cBhvr>
                                        <p:cTn id="170" dur="1" fill="hold">
                                          <p:stCondLst>
                                            <p:cond delay="0"/>
                                          </p:stCondLst>
                                        </p:cTn>
                                        <p:tgtEl>
                                          <p:spTgt spid="24588"/>
                                        </p:tgtEl>
                                        <p:attrNameLst>
                                          <p:attrName>style.visibility</p:attrName>
                                        </p:attrNameLst>
                                      </p:cBhvr>
                                      <p:to>
                                        <p:strVal val="visible"/>
                                      </p:to>
                                    </p:set>
                                    <p:set>
                                      <p:cBhvr>
                                        <p:cTn id="171" dur="228" fill="hold">
                                          <p:stCondLst>
                                            <p:cond delay="0"/>
                                          </p:stCondLst>
                                        </p:cTn>
                                        <p:tgtEl>
                                          <p:spTgt spid="24588"/>
                                        </p:tgtEl>
                                        <p:attrNameLst>
                                          <p:attrName>style.rotation</p:attrName>
                                        </p:attrNameLst>
                                      </p:cBhvr>
                                      <p:to>
                                        <p:strVal val="-45.0"/>
                                      </p:to>
                                    </p:set>
                                    <p:anim calcmode="lin" valueType="num">
                                      <p:cBhvr>
                                        <p:cTn id="172" dur="228" fill="hold">
                                          <p:stCondLst>
                                            <p:cond delay="228"/>
                                          </p:stCondLst>
                                        </p:cTn>
                                        <p:tgtEl>
                                          <p:spTgt spid="24588"/>
                                        </p:tgtEl>
                                        <p:attrNameLst>
                                          <p:attrName>style.rotation</p:attrName>
                                        </p:attrNameLst>
                                      </p:cBhvr>
                                      <p:tavLst>
                                        <p:tav tm="0">
                                          <p:val>
                                            <p:fltVal val="-45"/>
                                          </p:val>
                                        </p:tav>
                                        <p:tav tm="69900">
                                          <p:val>
                                            <p:fltVal val="45"/>
                                          </p:val>
                                        </p:tav>
                                        <p:tav tm="100000">
                                          <p:val>
                                            <p:fltVal val="0"/>
                                          </p:val>
                                        </p:tav>
                                      </p:tavLst>
                                    </p:anim>
                                    <p:anim calcmode="lin" valueType="num">
                                      <p:cBhvr>
                                        <p:cTn id="173" dur="228" fill="hold">
                                          <p:stCondLst>
                                            <p:cond delay="0"/>
                                          </p:stCondLst>
                                        </p:cTn>
                                        <p:tgtEl>
                                          <p:spTgt spid="24588"/>
                                        </p:tgtEl>
                                        <p:attrNameLst>
                                          <p:attrName>ppt_y</p:attrName>
                                        </p:attrNameLst>
                                      </p:cBhvr>
                                      <p:tavLst>
                                        <p:tav tm="0">
                                          <p:val>
                                            <p:strVal val="#ppt_y-1"/>
                                          </p:val>
                                        </p:tav>
                                        <p:tav tm="100000">
                                          <p:val>
                                            <p:strVal val="#ppt_y-(0.354*#ppt_w-0.172*#ppt_h)"/>
                                          </p:val>
                                        </p:tav>
                                      </p:tavLst>
                                    </p:anim>
                                    <p:anim calcmode="lin" valueType="num">
                                      <p:cBhvr>
                                        <p:cTn id="174" dur="78" decel="50000" autoRev="1" fill="hold">
                                          <p:stCondLst>
                                            <p:cond delay="228"/>
                                          </p:stCondLst>
                                        </p:cTn>
                                        <p:tgtEl>
                                          <p:spTgt spid="24588"/>
                                        </p:tgtEl>
                                        <p:attrNameLst>
                                          <p:attrName>ppt_y</p:attrName>
                                        </p:attrNameLst>
                                      </p:cBhvr>
                                      <p:tavLst>
                                        <p:tav tm="0">
                                          <p:val>
                                            <p:strVal val="#ppt_y-(0.354*#ppt_w-0.172*#ppt_h)"/>
                                          </p:val>
                                        </p:tav>
                                        <p:tav tm="100000">
                                          <p:val>
                                            <p:strVal val="#ppt_y-(0.354*#ppt_w-0.172*#ppt_h)-#ppt_h/2"/>
                                          </p:val>
                                        </p:tav>
                                      </p:tavLst>
                                    </p:anim>
                                    <p:anim calcmode="lin" valueType="num">
                                      <p:cBhvr>
                                        <p:cTn id="175" dur="68" fill="hold">
                                          <p:stCondLst>
                                            <p:cond delay="432"/>
                                          </p:stCondLst>
                                        </p:cTn>
                                        <p:tgtEl>
                                          <p:spTgt spid="24588"/>
                                        </p:tgtEl>
                                        <p:attrNameLst>
                                          <p:attrName>ppt_y</p:attrName>
                                        </p:attrNameLst>
                                      </p:cBhvr>
                                      <p:tavLst>
                                        <p:tav tm="0">
                                          <p:val>
                                            <p:strVal val="#ppt_y-(0.354*#ppt_w-0.172*#ppt_h)"/>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38" presetClass="exit" presetSubtype="0" accel="50000" fill="hold" grpId="1" nodeType="clickEffect">
                                  <p:stCondLst>
                                    <p:cond delay="0"/>
                                  </p:stCondLst>
                                  <p:iterate type="lt">
                                    <p:tmPct val="15000"/>
                                  </p:iterate>
                                  <p:childTnLst>
                                    <p:anim calcmode="lin" valueType="num">
                                      <p:cBhvr>
                                        <p:cTn id="179" dur="500">
                                          <p:stCondLst>
                                            <p:cond delay="0"/>
                                          </p:stCondLst>
                                        </p:cTn>
                                        <p:tgtEl>
                                          <p:spTgt spid="24589"/>
                                        </p:tgtEl>
                                        <p:attrNameLst>
                                          <p:attrName>style.rotation</p:attrName>
                                        </p:attrNameLst>
                                      </p:cBhvr>
                                      <p:tavLst>
                                        <p:tav tm="0">
                                          <p:val>
                                            <p:fltVal val="0"/>
                                          </p:val>
                                        </p:tav>
                                        <p:tav tm="100000">
                                          <p:val>
                                            <p:fltVal val="45"/>
                                          </p:val>
                                        </p:tav>
                                      </p:tavLst>
                                    </p:anim>
                                    <p:anim calcmode="lin" valueType="num">
                                      <p:cBhvr>
                                        <p:cTn id="180" dur="500">
                                          <p:stCondLst>
                                            <p:cond delay="0"/>
                                          </p:stCondLst>
                                        </p:cTn>
                                        <p:tgtEl>
                                          <p:spTgt spid="24589"/>
                                        </p:tgtEl>
                                        <p:attrNameLst>
                                          <p:attrName>ppt_y</p:attrName>
                                        </p:attrNameLst>
                                      </p:cBhvr>
                                      <p:tavLst>
                                        <p:tav tm="0">
                                          <p:val>
                                            <p:strVal val="ppt_y"/>
                                          </p:val>
                                        </p:tav>
                                        <p:tav tm="100000">
                                          <p:val>
                                            <p:strVal val="ppt_y+1"/>
                                          </p:val>
                                        </p:tav>
                                      </p:tavLst>
                                    </p:anim>
                                    <p:set>
                                      <p:cBhvr>
                                        <p:cTn id="181" dur="1" fill="hold">
                                          <p:stCondLst>
                                            <p:cond delay="499"/>
                                          </p:stCondLst>
                                        </p:cTn>
                                        <p:tgtEl>
                                          <p:spTgt spid="24589"/>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38" presetClass="entr" presetSubtype="0" accel="50000" fill="hold" grpId="0" nodeType="clickEffect">
                                  <p:stCondLst>
                                    <p:cond delay="0"/>
                                  </p:stCondLst>
                                  <p:iterate type="lt">
                                    <p:tmPct val="15000"/>
                                  </p:iterate>
                                  <p:childTnLst>
                                    <p:set>
                                      <p:cBhvr>
                                        <p:cTn id="185" dur="1" fill="hold">
                                          <p:stCondLst>
                                            <p:cond delay="0"/>
                                          </p:stCondLst>
                                        </p:cTn>
                                        <p:tgtEl>
                                          <p:spTgt spid="24590"/>
                                        </p:tgtEl>
                                        <p:attrNameLst>
                                          <p:attrName>style.visibility</p:attrName>
                                        </p:attrNameLst>
                                      </p:cBhvr>
                                      <p:to>
                                        <p:strVal val="visible"/>
                                      </p:to>
                                    </p:set>
                                    <p:set>
                                      <p:cBhvr>
                                        <p:cTn id="186" dur="228" fill="hold">
                                          <p:stCondLst>
                                            <p:cond delay="0"/>
                                          </p:stCondLst>
                                        </p:cTn>
                                        <p:tgtEl>
                                          <p:spTgt spid="24590"/>
                                        </p:tgtEl>
                                        <p:attrNameLst>
                                          <p:attrName>style.rotation</p:attrName>
                                        </p:attrNameLst>
                                      </p:cBhvr>
                                      <p:to>
                                        <p:strVal val="-45.0"/>
                                      </p:to>
                                    </p:set>
                                    <p:anim calcmode="lin" valueType="num">
                                      <p:cBhvr>
                                        <p:cTn id="187" dur="228" fill="hold">
                                          <p:stCondLst>
                                            <p:cond delay="228"/>
                                          </p:stCondLst>
                                        </p:cTn>
                                        <p:tgtEl>
                                          <p:spTgt spid="24590"/>
                                        </p:tgtEl>
                                        <p:attrNameLst>
                                          <p:attrName>style.rotation</p:attrName>
                                        </p:attrNameLst>
                                      </p:cBhvr>
                                      <p:tavLst>
                                        <p:tav tm="0">
                                          <p:val>
                                            <p:fltVal val="-45"/>
                                          </p:val>
                                        </p:tav>
                                        <p:tav tm="69900">
                                          <p:val>
                                            <p:fltVal val="45"/>
                                          </p:val>
                                        </p:tav>
                                        <p:tav tm="100000">
                                          <p:val>
                                            <p:fltVal val="0"/>
                                          </p:val>
                                        </p:tav>
                                      </p:tavLst>
                                    </p:anim>
                                    <p:anim calcmode="lin" valueType="num">
                                      <p:cBhvr>
                                        <p:cTn id="188" dur="228" fill="hold">
                                          <p:stCondLst>
                                            <p:cond delay="0"/>
                                          </p:stCondLst>
                                        </p:cTn>
                                        <p:tgtEl>
                                          <p:spTgt spid="24590"/>
                                        </p:tgtEl>
                                        <p:attrNameLst>
                                          <p:attrName>ppt_y</p:attrName>
                                        </p:attrNameLst>
                                      </p:cBhvr>
                                      <p:tavLst>
                                        <p:tav tm="0">
                                          <p:val>
                                            <p:strVal val="#ppt_y-1"/>
                                          </p:val>
                                        </p:tav>
                                        <p:tav tm="100000">
                                          <p:val>
                                            <p:strVal val="#ppt_y-(0.354*#ppt_w-0.172*#ppt_h)"/>
                                          </p:val>
                                        </p:tav>
                                      </p:tavLst>
                                    </p:anim>
                                    <p:anim calcmode="lin" valueType="num">
                                      <p:cBhvr>
                                        <p:cTn id="189" dur="78" decel="50000" autoRev="1" fill="hold">
                                          <p:stCondLst>
                                            <p:cond delay="228"/>
                                          </p:stCondLst>
                                        </p:cTn>
                                        <p:tgtEl>
                                          <p:spTgt spid="24590"/>
                                        </p:tgtEl>
                                        <p:attrNameLst>
                                          <p:attrName>ppt_y</p:attrName>
                                        </p:attrNameLst>
                                      </p:cBhvr>
                                      <p:tavLst>
                                        <p:tav tm="0">
                                          <p:val>
                                            <p:strVal val="#ppt_y-(0.354*#ppt_w-0.172*#ppt_h)"/>
                                          </p:val>
                                        </p:tav>
                                        <p:tav tm="100000">
                                          <p:val>
                                            <p:strVal val="#ppt_y-(0.354*#ppt_w-0.172*#ppt_h)-#ppt_h/2"/>
                                          </p:val>
                                        </p:tav>
                                      </p:tavLst>
                                    </p:anim>
                                    <p:anim calcmode="lin" valueType="num">
                                      <p:cBhvr>
                                        <p:cTn id="190" dur="68" fill="hold">
                                          <p:stCondLst>
                                            <p:cond delay="432"/>
                                          </p:stCondLst>
                                        </p:cTn>
                                        <p:tgtEl>
                                          <p:spTgt spid="24590"/>
                                        </p:tgtEl>
                                        <p:attrNameLst>
                                          <p:attrName>ppt_y</p:attrName>
                                        </p:attrNameLst>
                                      </p:cBhvr>
                                      <p:tavLst>
                                        <p:tav tm="0">
                                          <p:val>
                                            <p:strVal val="#ppt_y-(0.354*#ppt_w-0.172*#ppt_h)"/>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38" presetClass="exit" presetSubtype="0" accel="50000" fill="hold" grpId="1" nodeType="clickEffect">
                                  <p:stCondLst>
                                    <p:cond delay="0"/>
                                  </p:stCondLst>
                                  <p:iterate type="lt">
                                    <p:tmPct val="15000"/>
                                  </p:iterate>
                                  <p:childTnLst>
                                    <p:anim calcmode="lin" valueType="num">
                                      <p:cBhvr>
                                        <p:cTn id="194" dur="500">
                                          <p:stCondLst>
                                            <p:cond delay="0"/>
                                          </p:stCondLst>
                                        </p:cTn>
                                        <p:tgtEl>
                                          <p:spTgt spid="24592"/>
                                        </p:tgtEl>
                                        <p:attrNameLst>
                                          <p:attrName>style.rotation</p:attrName>
                                        </p:attrNameLst>
                                      </p:cBhvr>
                                      <p:tavLst>
                                        <p:tav tm="0">
                                          <p:val>
                                            <p:fltVal val="0"/>
                                          </p:val>
                                        </p:tav>
                                        <p:tav tm="100000">
                                          <p:val>
                                            <p:fltVal val="45"/>
                                          </p:val>
                                        </p:tav>
                                      </p:tavLst>
                                    </p:anim>
                                    <p:anim calcmode="lin" valueType="num">
                                      <p:cBhvr>
                                        <p:cTn id="195" dur="500">
                                          <p:stCondLst>
                                            <p:cond delay="0"/>
                                          </p:stCondLst>
                                        </p:cTn>
                                        <p:tgtEl>
                                          <p:spTgt spid="24592"/>
                                        </p:tgtEl>
                                        <p:attrNameLst>
                                          <p:attrName>ppt_y</p:attrName>
                                        </p:attrNameLst>
                                      </p:cBhvr>
                                      <p:tavLst>
                                        <p:tav tm="0">
                                          <p:val>
                                            <p:strVal val="ppt_y"/>
                                          </p:val>
                                        </p:tav>
                                        <p:tav tm="100000">
                                          <p:val>
                                            <p:strVal val="ppt_y+1"/>
                                          </p:val>
                                        </p:tav>
                                      </p:tavLst>
                                    </p:anim>
                                    <p:set>
                                      <p:cBhvr>
                                        <p:cTn id="196" dur="1" fill="hold">
                                          <p:stCondLst>
                                            <p:cond delay="499"/>
                                          </p:stCondLst>
                                        </p:cTn>
                                        <p:tgtEl>
                                          <p:spTgt spid="24592"/>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38" presetClass="entr" presetSubtype="0" accel="50000" fill="hold" grpId="0" nodeType="clickEffect">
                                  <p:stCondLst>
                                    <p:cond delay="0"/>
                                  </p:stCondLst>
                                  <p:iterate type="lt">
                                    <p:tmPct val="15000"/>
                                  </p:iterate>
                                  <p:childTnLst>
                                    <p:set>
                                      <p:cBhvr>
                                        <p:cTn id="200" dur="1" fill="hold">
                                          <p:stCondLst>
                                            <p:cond delay="0"/>
                                          </p:stCondLst>
                                        </p:cTn>
                                        <p:tgtEl>
                                          <p:spTgt spid="24593"/>
                                        </p:tgtEl>
                                        <p:attrNameLst>
                                          <p:attrName>style.visibility</p:attrName>
                                        </p:attrNameLst>
                                      </p:cBhvr>
                                      <p:to>
                                        <p:strVal val="visible"/>
                                      </p:to>
                                    </p:set>
                                    <p:set>
                                      <p:cBhvr>
                                        <p:cTn id="201" dur="228" fill="hold">
                                          <p:stCondLst>
                                            <p:cond delay="0"/>
                                          </p:stCondLst>
                                        </p:cTn>
                                        <p:tgtEl>
                                          <p:spTgt spid="24593"/>
                                        </p:tgtEl>
                                        <p:attrNameLst>
                                          <p:attrName>style.rotation</p:attrName>
                                        </p:attrNameLst>
                                      </p:cBhvr>
                                      <p:to>
                                        <p:strVal val="-45.0"/>
                                      </p:to>
                                    </p:set>
                                    <p:anim calcmode="lin" valueType="num">
                                      <p:cBhvr>
                                        <p:cTn id="202" dur="228" fill="hold">
                                          <p:stCondLst>
                                            <p:cond delay="228"/>
                                          </p:stCondLst>
                                        </p:cTn>
                                        <p:tgtEl>
                                          <p:spTgt spid="24593"/>
                                        </p:tgtEl>
                                        <p:attrNameLst>
                                          <p:attrName>style.rotation</p:attrName>
                                        </p:attrNameLst>
                                      </p:cBhvr>
                                      <p:tavLst>
                                        <p:tav tm="0">
                                          <p:val>
                                            <p:fltVal val="-45"/>
                                          </p:val>
                                        </p:tav>
                                        <p:tav tm="69900">
                                          <p:val>
                                            <p:fltVal val="45"/>
                                          </p:val>
                                        </p:tav>
                                        <p:tav tm="100000">
                                          <p:val>
                                            <p:fltVal val="0"/>
                                          </p:val>
                                        </p:tav>
                                      </p:tavLst>
                                    </p:anim>
                                    <p:anim calcmode="lin" valueType="num">
                                      <p:cBhvr>
                                        <p:cTn id="203" dur="228" fill="hold">
                                          <p:stCondLst>
                                            <p:cond delay="0"/>
                                          </p:stCondLst>
                                        </p:cTn>
                                        <p:tgtEl>
                                          <p:spTgt spid="24593"/>
                                        </p:tgtEl>
                                        <p:attrNameLst>
                                          <p:attrName>ppt_y</p:attrName>
                                        </p:attrNameLst>
                                      </p:cBhvr>
                                      <p:tavLst>
                                        <p:tav tm="0">
                                          <p:val>
                                            <p:strVal val="#ppt_y-1"/>
                                          </p:val>
                                        </p:tav>
                                        <p:tav tm="100000">
                                          <p:val>
                                            <p:strVal val="#ppt_y-(0.354*#ppt_w-0.172*#ppt_h)"/>
                                          </p:val>
                                        </p:tav>
                                      </p:tavLst>
                                    </p:anim>
                                    <p:anim calcmode="lin" valueType="num">
                                      <p:cBhvr>
                                        <p:cTn id="204" dur="78" decel="50000" autoRev="1" fill="hold">
                                          <p:stCondLst>
                                            <p:cond delay="228"/>
                                          </p:stCondLst>
                                        </p:cTn>
                                        <p:tgtEl>
                                          <p:spTgt spid="24593"/>
                                        </p:tgtEl>
                                        <p:attrNameLst>
                                          <p:attrName>ppt_y</p:attrName>
                                        </p:attrNameLst>
                                      </p:cBhvr>
                                      <p:tavLst>
                                        <p:tav tm="0">
                                          <p:val>
                                            <p:strVal val="#ppt_y-(0.354*#ppt_w-0.172*#ppt_h)"/>
                                          </p:val>
                                        </p:tav>
                                        <p:tav tm="100000">
                                          <p:val>
                                            <p:strVal val="#ppt_y-(0.354*#ppt_w-0.172*#ppt_h)-#ppt_h/2"/>
                                          </p:val>
                                        </p:tav>
                                      </p:tavLst>
                                    </p:anim>
                                    <p:anim calcmode="lin" valueType="num">
                                      <p:cBhvr>
                                        <p:cTn id="205" dur="68" fill="hold">
                                          <p:stCondLst>
                                            <p:cond delay="432"/>
                                          </p:stCondLst>
                                        </p:cTn>
                                        <p:tgtEl>
                                          <p:spTgt spid="24593"/>
                                        </p:tgtEl>
                                        <p:attrNameLst>
                                          <p:attrName>ppt_y</p:attrName>
                                        </p:attrNameLst>
                                      </p:cBhvr>
                                      <p:tavLst>
                                        <p:tav tm="0">
                                          <p:val>
                                            <p:strVal val="#ppt_y-(0.354*#ppt_w-0.172*#ppt_h)"/>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38" presetClass="exit" presetSubtype="0" accel="50000" fill="hold" grpId="1" nodeType="clickEffect">
                                  <p:stCondLst>
                                    <p:cond delay="0"/>
                                  </p:stCondLst>
                                  <p:iterate type="lt">
                                    <p:tmPct val="15000"/>
                                  </p:iterate>
                                  <p:childTnLst>
                                    <p:anim calcmode="lin" valueType="num">
                                      <p:cBhvr>
                                        <p:cTn id="209" dur="500">
                                          <p:stCondLst>
                                            <p:cond delay="0"/>
                                          </p:stCondLst>
                                        </p:cTn>
                                        <p:tgtEl>
                                          <p:spTgt spid="2"/>
                                        </p:tgtEl>
                                        <p:attrNameLst>
                                          <p:attrName>style.rotation</p:attrName>
                                        </p:attrNameLst>
                                      </p:cBhvr>
                                      <p:tavLst>
                                        <p:tav tm="0">
                                          <p:val>
                                            <p:fltVal val="0"/>
                                          </p:val>
                                        </p:tav>
                                        <p:tav tm="100000">
                                          <p:val>
                                            <p:fltVal val="45"/>
                                          </p:val>
                                        </p:tav>
                                      </p:tavLst>
                                    </p:anim>
                                    <p:anim calcmode="lin" valueType="num">
                                      <p:cBhvr>
                                        <p:cTn id="210" dur="500">
                                          <p:stCondLst>
                                            <p:cond delay="0"/>
                                          </p:stCondLst>
                                        </p:cTn>
                                        <p:tgtEl>
                                          <p:spTgt spid="2"/>
                                        </p:tgtEl>
                                        <p:attrNameLst>
                                          <p:attrName>ppt_y</p:attrName>
                                        </p:attrNameLst>
                                      </p:cBhvr>
                                      <p:tavLst>
                                        <p:tav tm="0">
                                          <p:val>
                                            <p:strVal val="ppt_y"/>
                                          </p:val>
                                        </p:tav>
                                        <p:tav tm="100000">
                                          <p:val>
                                            <p:strVal val="ppt_y+1"/>
                                          </p:val>
                                        </p:tav>
                                      </p:tavLst>
                                    </p:anim>
                                    <p:set>
                                      <p:cBhvr>
                                        <p:cTn id="211" dur="1" fill="hold">
                                          <p:stCondLst>
                                            <p:cond delay="499"/>
                                          </p:stCondLst>
                                        </p:cTn>
                                        <p:tgtEl>
                                          <p:spTgt spid="2"/>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38" presetClass="entr" presetSubtype="0" accel="50000" fill="hold" grpId="0" nodeType="clickEffect">
                                  <p:stCondLst>
                                    <p:cond delay="0"/>
                                  </p:stCondLst>
                                  <p:iterate type="lt">
                                    <p:tmPct val="15000"/>
                                  </p:iterate>
                                  <p:childTnLst>
                                    <p:set>
                                      <p:cBhvr>
                                        <p:cTn id="215" dur="1" fill="hold">
                                          <p:stCondLst>
                                            <p:cond delay="0"/>
                                          </p:stCondLst>
                                        </p:cTn>
                                        <p:tgtEl>
                                          <p:spTgt spid="3"/>
                                        </p:tgtEl>
                                        <p:attrNameLst>
                                          <p:attrName>style.visibility</p:attrName>
                                        </p:attrNameLst>
                                      </p:cBhvr>
                                      <p:to>
                                        <p:strVal val="visible"/>
                                      </p:to>
                                    </p:set>
                                    <p:set>
                                      <p:cBhvr>
                                        <p:cTn id="216" dur="228" fill="hold">
                                          <p:stCondLst>
                                            <p:cond delay="0"/>
                                          </p:stCondLst>
                                        </p:cTn>
                                        <p:tgtEl>
                                          <p:spTgt spid="3"/>
                                        </p:tgtEl>
                                        <p:attrNameLst>
                                          <p:attrName>style.rotation</p:attrName>
                                        </p:attrNameLst>
                                      </p:cBhvr>
                                      <p:to>
                                        <p:strVal val="-45.0"/>
                                      </p:to>
                                    </p:set>
                                    <p:anim calcmode="lin" valueType="num">
                                      <p:cBhvr>
                                        <p:cTn id="217"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18"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19"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20"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38" presetClass="exit" presetSubtype="0" accel="50000" fill="hold" grpId="1" nodeType="clickEffect">
                                  <p:stCondLst>
                                    <p:cond delay="0"/>
                                  </p:stCondLst>
                                  <p:iterate type="lt">
                                    <p:tmPct val="15000"/>
                                  </p:iterate>
                                  <p:childTnLst>
                                    <p:anim calcmode="lin" valueType="num">
                                      <p:cBhvr>
                                        <p:cTn id="224" dur="500">
                                          <p:stCondLst>
                                            <p:cond delay="0"/>
                                          </p:stCondLst>
                                        </p:cTn>
                                        <p:tgtEl>
                                          <p:spTgt spid="4"/>
                                        </p:tgtEl>
                                        <p:attrNameLst>
                                          <p:attrName>style.rotation</p:attrName>
                                        </p:attrNameLst>
                                      </p:cBhvr>
                                      <p:tavLst>
                                        <p:tav tm="0">
                                          <p:val>
                                            <p:fltVal val="0"/>
                                          </p:val>
                                        </p:tav>
                                        <p:tav tm="100000">
                                          <p:val>
                                            <p:fltVal val="45"/>
                                          </p:val>
                                        </p:tav>
                                      </p:tavLst>
                                    </p:anim>
                                    <p:anim calcmode="lin" valueType="num">
                                      <p:cBhvr>
                                        <p:cTn id="225" dur="500">
                                          <p:stCondLst>
                                            <p:cond delay="0"/>
                                          </p:stCondLst>
                                        </p:cTn>
                                        <p:tgtEl>
                                          <p:spTgt spid="4"/>
                                        </p:tgtEl>
                                        <p:attrNameLst>
                                          <p:attrName>ppt_y</p:attrName>
                                        </p:attrNameLst>
                                      </p:cBhvr>
                                      <p:tavLst>
                                        <p:tav tm="0">
                                          <p:val>
                                            <p:strVal val="ppt_y"/>
                                          </p:val>
                                        </p:tav>
                                        <p:tav tm="100000">
                                          <p:val>
                                            <p:strVal val="ppt_y+1"/>
                                          </p:val>
                                        </p:tav>
                                      </p:tavLst>
                                    </p:anim>
                                    <p:set>
                                      <p:cBhvr>
                                        <p:cTn id="226" dur="1" fill="hold">
                                          <p:stCondLst>
                                            <p:cond delay="499"/>
                                          </p:stCondLst>
                                        </p:cTn>
                                        <p:tgtEl>
                                          <p:spTgt spid="4"/>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38" presetClass="entr" presetSubtype="0" accel="50000" fill="hold" grpId="0" nodeType="clickEffect">
                                  <p:stCondLst>
                                    <p:cond delay="0"/>
                                  </p:stCondLst>
                                  <p:iterate type="lt">
                                    <p:tmPct val="15000"/>
                                  </p:iterate>
                                  <p:childTnLst>
                                    <p:set>
                                      <p:cBhvr>
                                        <p:cTn id="230" dur="1" fill="hold">
                                          <p:stCondLst>
                                            <p:cond delay="0"/>
                                          </p:stCondLst>
                                        </p:cTn>
                                        <p:tgtEl>
                                          <p:spTgt spid="24591"/>
                                        </p:tgtEl>
                                        <p:attrNameLst>
                                          <p:attrName>style.visibility</p:attrName>
                                        </p:attrNameLst>
                                      </p:cBhvr>
                                      <p:to>
                                        <p:strVal val="visible"/>
                                      </p:to>
                                    </p:set>
                                    <p:set>
                                      <p:cBhvr>
                                        <p:cTn id="231" dur="228" fill="hold">
                                          <p:stCondLst>
                                            <p:cond delay="0"/>
                                          </p:stCondLst>
                                        </p:cTn>
                                        <p:tgtEl>
                                          <p:spTgt spid="24591"/>
                                        </p:tgtEl>
                                        <p:attrNameLst>
                                          <p:attrName>style.rotation</p:attrName>
                                        </p:attrNameLst>
                                      </p:cBhvr>
                                      <p:to>
                                        <p:strVal val="-45.0"/>
                                      </p:to>
                                    </p:set>
                                    <p:anim calcmode="lin" valueType="num">
                                      <p:cBhvr>
                                        <p:cTn id="232" dur="228" fill="hold">
                                          <p:stCondLst>
                                            <p:cond delay="228"/>
                                          </p:stCondLst>
                                        </p:cTn>
                                        <p:tgtEl>
                                          <p:spTgt spid="24591"/>
                                        </p:tgtEl>
                                        <p:attrNameLst>
                                          <p:attrName>style.rotation</p:attrName>
                                        </p:attrNameLst>
                                      </p:cBhvr>
                                      <p:tavLst>
                                        <p:tav tm="0">
                                          <p:val>
                                            <p:fltVal val="-45"/>
                                          </p:val>
                                        </p:tav>
                                        <p:tav tm="69900">
                                          <p:val>
                                            <p:fltVal val="45"/>
                                          </p:val>
                                        </p:tav>
                                        <p:tav tm="100000">
                                          <p:val>
                                            <p:fltVal val="0"/>
                                          </p:val>
                                        </p:tav>
                                      </p:tavLst>
                                    </p:anim>
                                    <p:anim calcmode="lin" valueType="num">
                                      <p:cBhvr>
                                        <p:cTn id="233" dur="228" fill="hold">
                                          <p:stCondLst>
                                            <p:cond delay="0"/>
                                          </p:stCondLst>
                                        </p:cTn>
                                        <p:tgtEl>
                                          <p:spTgt spid="24591"/>
                                        </p:tgtEl>
                                        <p:attrNameLst>
                                          <p:attrName>ppt_y</p:attrName>
                                        </p:attrNameLst>
                                      </p:cBhvr>
                                      <p:tavLst>
                                        <p:tav tm="0">
                                          <p:val>
                                            <p:strVal val="#ppt_y-1"/>
                                          </p:val>
                                        </p:tav>
                                        <p:tav tm="100000">
                                          <p:val>
                                            <p:strVal val="#ppt_y-(0.354*#ppt_w-0.172*#ppt_h)"/>
                                          </p:val>
                                        </p:tav>
                                      </p:tavLst>
                                    </p:anim>
                                    <p:anim calcmode="lin" valueType="num">
                                      <p:cBhvr>
                                        <p:cTn id="234" dur="78" decel="50000" autoRev="1" fill="hold">
                                          <p:stCondLst>
                                            <p:cond delay="228"/>
                                          </p:stCondLst>
                                        </p:cTn>
                                        <p:tgtEl>
                                          <p:spTgt spid="24591"/>
                                        </p:tgtEl>
                                        <p:attrNameLst>
                                          <p:attrName>ppt_y</p:attrName>
                                        </p:attrNameLst>
                                      </p:cBhvr>
                                      <p:tavLst>
                                        <p:tav tm="0">
                                          <p:val>
                                            <p:strVal val="#ppt_y-(0.354*#ppt_w-0.172*#ppt_h)"/>
                                          </p:val>
                                        </p:tav>
                                        <p:tav tm="100000">
                                          <p:val>
                                            <p:strVal val="#ppt_y-(0.354*#ppt_w-0.172*#ppt_h)-#ppt_h/2"/>
                                          </p:val>
                                        </p:tav>
                                      </p:tavLst>
                                    </p:anim>
                                    <p:anim calcmode="lin" valueType="num">
                                      <p:cBhvr>
                                        <p:cTn id="235" dur="68" fill="hold">
                                          <p:stCondLst>
                                            <p:cond delay="432"/>
                                          </p:stCondLst>
                                        </p:cTn>
                                        <p:tgtEl>
                                          <p:spTgt spid="2459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build="allAtOnce"/>
      <p:bldP spid="24584" grpId="0"/>
      <p:bldP spid="24585" grpId="0"/>
      <p:bldP spid="24585" grpId="1"/>
      <p:bldP spid="24586" grpId="0"/>
      <p:bldP spid="24587" grpId="0"/>
      <p:bldP spid="24587" grpId="1"/>
      <p:bldP spid="24588" grpId="0"/>
      <p:bldP spid="24589" grpId="0"/>
      <p:bldP spid="24589" grpId="1"/>
      <p:bldP spid="24590" grpId="0"/>
      <p:bldP spid="2" grpId="0"/>
      <p:bldP spid="2" grpId="1"/>
      <p:bldP spid="3" grpId="0"/>
      <p:bldP spid="4" grpId="0"/>
      <p:bldP spid="4" grpId="1"/>
      <p:bldP spid="24591" grpId="0"/>
      <p:bldP spid="24592" grpId="0"/>
      <p:bldP spid="24592" grpId="1"/>
      <p:bldP spid="245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395288" y="115888"/>
            <a:ext cx="8229600" cy="1143000"/>
          </a:xfrm>
        </p:spPr>
        <p:txBody>
          <a:bodyPr/>
          <a:lstStyle/>
          <a:p>
            <a:pPr eaLnBrk="1" hangingPunct="1"/>
            <a:r>
              <a:rPr lang="en-US" i="1" u="sng" smtClean="0">
                <a:solidFill>
                  <a:schemeClr val="bg1"/>
                </a:solidFill>
              </a:rPr>
              <a:t>The</a:t>
            </a:r>
            <a:r>
              <a:rPr lang="ru-RU" i="1" u="sng" smtClean="0">
                <a:solidFill>
                  <a:schemeClr val="bg1"/>
                </a:solidFill>
                <a:latin typeface="Arial" charset="0"/>
              </a:rPr>
              <a:t> </a:t>
            </a:r>
            <a:r>
              <a:rPr lang="en-US" i="1" u="sng" smtClean="0">
                <a:solidFill>
                  <a:schemeClr val="bg1"/>
                </a:solidFill>
              </a:rPr>
              <a:t>letter</a:t>
            </a:r>
            <a:endParaRPr lang="ru-RU" i="1" u="sng" smtClean="0">
              <a:solidFill>
                <a:schemeClr val="bg1"/>
              </a:solidFill>
            </a:endParaRPr>
          </a:p>
        </p:txBody>
      </p:sp>
      <p:sp>
        <p:nvSpPr>
          <p:cNvPr id="29699" name="Rectangle 3"/>
          <p:cNvSpPr>
            <a:spLocks noGrp="1"/>
          </p:cNvSpPr>
          <p:nvPr>
            <p:ph type="body" idx="4294967295"/>
          </p:nvPr>
        </p:nvSpPr>
        <p:spPr>
          <a:xfrm>
            <a:off x="611188" y="1412875"/>
            <a:ext cx="8229600" cy="4525963"/>
          </a:xfrm>
        </p:spPr>
        <p:txBody>
          <a:bodyPr/>
          <a:lstStyle/>
          <a:p>
            <a:pPr eaLnBrk="1" hangingPunct="1">
              <a:lnSpc>
                <a:spcPct val="90000"/>
              </a:lnSpc>
              <a:buFont typeface="Arial" charset="0"/>
              <a:buNone/>
            </a:pPr>
            <a:r>
              <a:rPr lang="en-US" sz="2400" smtClean="0">
                <a:solidFill>
                  <a:schemeClr val="bg1"/>
                </a:solidFill>
              </a:rPr>
              <a:t>Dear everyone,</a:t>
            </a:r>
          </a:p>
          <a:p>
            <a:pPr eaLnBrk="1" hangingPunct="1">
              <a:lnSpc>
                <a:spcPct val="90000"/>
              </a:lnSpc>
              <a:buFont typeface="Arial" charset="0"/>
              <a:buNone/>
            </a:pPr>
            <a:r>
              <a:rPr lang="en-US" sz="2400" smtClean="0">
                <a:solidFill>
                  <a:schemeClr val="bg1"/>
                </a:solidFill>
              </a:rPr>
              <a:t>We arrived here yesterday. Its very beautiful.</a:t>
            </a:r>
          </a:p>
          <a:p>
            <a:pPr eaLnBrk="1" hangingPunct="1">
              <a:lnSpc>
                <a:spcPct val="90000"/>
              </a:lnSpc>
              <a:buFont typeface="Arial" charset="0"/>
              <a:buNone/>
            </a:pPr>
            <a:r>
              <a:rPr lang="en-US" sz="2400" smtClean="0">
                <a:solidFill>
                  <a:schemeClr val="bg1"/>
                </a:solidFill>
              </a:rPr>
              <a:t> There are </a:t>
            </a:r>
            <a:r>
              <a:rPr lang="en-US" sz="2400" b="1" u="sng" smtClean="0">
                <a:solidFill>
                  <a:schemeClr val="bg1"/>
                </a:solidFill>
              </a:rPr>
              <a:t>stars</a:t>
            </a:r>
            <a:r>
              <a:rPr lang="en-US" sz="2400" smtClean="0">
                <a:solidFill>
                  <a:schemeClr val="bg1"/>
                </a:solidFill>
              </a:rPr>
              <a:t> in the </a:t>
            </a:r>
            <a:r>
              <a:rPr lang="en-US" sz="2400" b="1" u="sng" smtClean="0">
                <a:solidFill>
                  <a:schemeClr val="bg1"/>
                </a:solidFill>
              </a:rPr>
              <a:t>sky</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 They are big and </a:t>
            </a:r>
            <a:r>
              <a:rPr lang="en-US" sz="2400" b="1" u="sng" smtClean="0">
                <a:solidFill>
                  <a:schemeClr val="bg1"/>
                </a:solidFill>
              </a:rPr>
              <a:t>small</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 They are cold and </a:t>
            </a:r>
            <a:r>
              <a:rPr lang="en-US" sz="2400" b="1" u="sng" smtClean="0">
                <a:solidFill>
                  <a:schemeClr val="bg1"/>
                </a:solidFill>
              </a:rPr>
              <a:t>hot</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 There is life on one planet. It is planet the </a:t>
            </a:r>
            <a:r>
              <a:rPr lang="en-US" sz="2400" b="1" u="sng" smtClean="0">
                <a:solidFill>
                  <a:schemeClr val="bg1"/>
                </a:solidFill>
              </a:rPr>
              <a:t>Earth</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Are we alone in the </a:t>
            </a:r>
            <a:r>
              <a:rPr lang="en-US" sz="2400" b="1" u="sng" smtClean="0">
                <a:solidFill>
                  <a:schemeClr val="bg1"/>
                </a:solidFill>
              </a:rPr>
              <a:t>space</a:t>
            </a:r>
            <a:r>
              <a:rPr lang="ru-RU" sz="2400" smtClean="0">
                <a:solidFill>
                  <a:schemeClr val="bg1"/>
                </a:solidFill>
                <a:latin typeface="Arial" charset="0"/>
              </a:rPr>
              <a:t>?</a:t>
            </a:r>
            <a:endParaRPr lang="en-US" sz="2400" smtClean="0">
              <a:solidFill>
                <a:schemeClr val="bg1"/>
              </a:solidFill>
              <a:latin typeface="Arial" charset="0"/>
            </a:endParaRPr>
          </a:p>
          <a:p>
            <a:pPr eaLnBrk="1" hangingPunct="1">
              <a:lnSpc>
                <a:spcPct val="90000"/>
              </a:lnSpc>
              <a:buFont typeface="Arial" charset="0"/>
              <a:buNone/>
            </a:pPr>
            <a:r>
              <a:rPr lang="en-US" sz="2400" smtClean="0">
                <a:solidFill>
                  <a:schemeClr val="bg1"/>
                </a:solidFill>
              </a:rPr>
              <a:t>Can we find </a:t>
            </a:r>
            <a:r>
              <a:rPr lang="en-US" sz="2400" b="1" u="sng" smtClean="0">
                <a:solidFill>
                  <a:schemeClr val="bg1"/>
                </a:solidFill>
              </a:rPr>
              <a:t>friends</a:t>
            </a:r>
            <a:r>
              <a:rPr lang="en-US" sz="2400" smtClean="0">
                <a:solidFill>
                  <a:schemeClr val="bg1"/>
                </a:solidFill>
              </a:rPr>
              <a:t> in the space</a:t>
            </a:r>
            <a:r>
              <a:rPr lang="ru-RU" sz="2400" smtClean="0">
                <a:solidFill>
                  <a:schemeClr val="bg1"/>
                </a:solidFill>
              </a:rPr>
              <a:t>?</a:t>
            </a:r>
            <a:endParaRPr lang="en-US" sz="2400" smtClean="0">
              <a:solidFill>
                <a:schemeClr val="bg1"/>
              </a:solidFill>
            </a:endParaRPr>
          </a:p>
          <a:p>
            <a:pPr eaLnBrk="1" hangingPunct="1">
              <a:lnSpc>
                <a:spcPct val="90000"/>
              </a:lnSpc>
              <a:buFont typeface="Arial" charset="0"/>
              <a:buNone/>
            </a:pPr>
            <a:r>
              <a:rPr lang="en-US" sz="2400" smtClean="0">
                <a:solidFill>
                  <a:schemeClr val="bg1"/>
                </a:solidFill>
              </a:rPr>
              <a:t>See you soon,</a:t>
            </a:r>
          </a:p>
          <a:p>
            <a:pPr eaLnBrk="1" hangingPunct="1">
              <a:lnSpc>
                <a:spcPct val="90000"/>
              </a:lnSpc>
              <a:buFont typeface="Arial" charset="0"/>
              <a:buNone/>
            </a:pPr>
            <a:r>
              <a:rPr lang="en-US" sz="2400" smtClean="0">
                <a:solidFill>
                  <a:schemeClr val="bg1"/>
                </a:solidFill>
              </a:rPr>
              <a:t>Love,</a:t>
            </a:r>
          </a:p>
          <a:p>
            <a:pPr eaLnBrk="1" hangingPunct="1">
              <a:lnSpc>
                <a:spcPct val="90000"/>
              </a:lnSpc>
              <a:buFont typeface="Arial" charset="0"/>
              <a:buNone/>
            </a:pPr>
            <a:r>
              <a:rPr lang="en-US" sz="2400" smtClean="0">
                <a:solidFill>
                  <a:schemeClr val="bg1"/>
                </a:solidFill>
              </a:rPr>
              <a:t> The Little Prince</a:t>
            </a:r>
            <a:endParaRPr lang="ru-RU" sz="24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nodeType="clickEffect">
                                  <p:stCondLst>
                                    <p:cond delay="0"/>
                                  </p:stCondLst>
                                  <p:iterate type="lt">
                                    <p:tmPct val="50000"/>
                                  </p:iterate>
                                  <p:childTnLst>
                                    <p:anim calcmode="lin" valueType="num">
                                      <p:cBhvr>
                                        <p:cTn id="6" dur="1000">
                                          <p:stCondLst>
                                            <p:cond delay="0"/>
                                          </p:stCondLst>
                                        </p:cTn>
                                        <p:tgtEl>
                                          <p:spTgt spid="29699">
                                            <p:txEl>
                                              <p:pRg st="0" end="0"/>
                                            </p:txEl>
                                          </p:spTgt>
                                        </p:tgtEl>
                                        <p:attrNameLst>
                                          <p:attrName>style.rotation</p:attrName>
                                        </p:attrNameLst>
                                      </p:cBhvr>
                                      <p:tavLst>
                                        <p:tav tm="0">
                                          <p:val>
                                            <p:fltVal val="0"/>
                                          </p:val>
                                        </p:tav>
                                        <p:tav tm="100000">
                                          <p:val>
                                            <p:fltVal val="45"/>
                                          </p:val>
                                        </p:tav>
                                      </p:tavLst>
                                    </p:anim>
                                    <p:anim calcmode="lin" valueType="num">
                                      <p:cBhvr>
                                        <p:cTn id="7" dur="1000">
                                          <p:stCondLst>
                                            <p:cond delay="0"/>
                                          </p:stCondLst>
                                        </p:cTn>
                                        <p:tgtEl>
                                          <p:spTgt spid="29699">
                                            <p:txEl>
                                              <p:pRg st="0" end="0"/>
                                            </p:txEl>
                                          </p:spTgt>
                                        </p:tgtEl>
                                        <p:attrNameLst>
                                          <p:attrName>ppt_y</p:attrName>
                                        </p:attrNameLst>
                                      </p:cBhvr>
                                      <p:tavLst>
                                        <p:tav tm="0">
                                          <p:val>
                                            <p:strVal val="ppt_y"/>
                                          </p:val>
                                        </p:tav>
                                        <p:tav tm="100000">
                                          <p:val>
                                            <p:strVal val="ppt_y+1"/>
                                          </p:val>
                                        </p:tav>
                                      </p:tavLst>
                                    </p:anim>
                                    <p:set>
                                      <p:cBhvr>
                                        <p:cTn id="8" dur="1" fill="hold">
                                          <p:stCondLst>
                                            <p:cond delay="999"/>
                                          </p:stCondLst>
                                        </p:cTn>
                                        <p:tgtEl>
                                          <p:spTgt spid="29699">
                                            <p:txEl>
                                              <p:pRg st="0" end="0"/>
                                            </p:txEl>
                                          </p:spTgt>
                                        </p:tgtEl>
                                        <p:attrNameLst>
                                          <p:attrName>style.visibility</p:attrName>
                                        </p:attrNameLst>
                                      </p:cBhvr>
                                      <p:to>
                                        <p:strVal val="hidden"/>
                                      </p:to>
                                    </p:set>
                                  </p:childTnLst>
                                </p:cTn>
                              </p:par>
                              <p:par>
                                <p:cTn id="9" presetID="38" presetClass="exit" presetSubtype="0" accel="50000" fill="hold" nodeType="withEffect">
                                  <p:stCondLst>
                                    <p:cond delay="0"/>
                                  </p:stCondLst>
                                  <p:iterate type="lt">
                                    <p:tmPct val="50000"/>
                                  </p:iterate>
                                  <p:childTnLst>
                                    <p:anim calcmode="lin" valueType="num">
                                      <p:cBhvr>
                                        <p:cTn id="10" dur="1000">
                                          <p:stCondLst>
                                            <p:cond delay="0"/>
                                          </p:stCondLst>
                                        </p:cTn>
                                        <p:tgtEl>
                                          <p:spTgt spid="29699">
                                            <p:txEl>
                                              <p:pRg st="1" end="1"/>
                                            </p:txEl>
                                          </p:spTgt>
                                        </p:tgtEl>
                                        <p:attrNameLst>
                                          <p:attrName>style.rotation</p:attrName>
                                        </p:attrNameLst>
                                      </p:cBhvr>
                                      <p:tavLst>
                                        <p:tav tm="0">
                                          <p:val>
                                            <p:fltVal val="0"/>
                                          </p:val>
                                        </p:tav>
                                        <p:tav tm="100000">
                                          <p:val>
                                            <p:fltVal val="45"/>
                                          </p:val>
                                        </p:tav>
                                      </p:tavLst>
                                    </p:anim>
                                    <p:anim calcmode="lin" valueType="num">
                                      <p:cBhvr>
                                        <p:cTn id="11" dur="1000">
                                          <p:stCondLst>
                                            <p:cond delay="0"/>
                                          </p:stCondLst>
                                        </p:cTn>
                                        <p:tgtEl>
                                          <p:spTgt spid="29699">
                                            <p:txEl>
                                              <p:pRg st="1" end="1"/>
                                            </p:txEl>
                                          </p:spTgt>
                                        </p:tgtEl>
                                        <p:attrNameLst>
                                          <p:attrName>ppt_y</p:attrName>
                                        </p:attrNameLst>
                                      </p:cBhvr>
                                      <p:tavLst>
                                        <p:tav tm="0">
                                          <p:val>
                                            <p:strVal val="ppt_y"/>
                                          </p:val>
                                        </p:tav>
                                        <p:tav tm="100000">
                                          <p:val>
                                            <p:strVal val="ppt_y+1"/>
                                          </p:val>
                                        </p:tav>
                                      </p:tavLst>
                                    </p:anim>
                                    <p:set>
                                      <p:cBhvr>
                                        <p:cTn id="12" dur="1" fill="hold">
                                          <p:stCondLst>
                                            <p:cond delay="999"/>
                                          </p:stCondLst>
                                        </p:cTn>
                                        <p:tgtEl>
                                          <p:spTgt spid="29699">
                                            <p:txEl>
                                              <p:pRg st="1" end="1"/>
                                            </p:txEl>
                                          </p:spTgt>
                                        </p:tgtEl>
                                        <p:attrNameLst>
                                          <p:attrName>style.visibility</p:attrName>
                                        </p:attrNameLst>
                                      </p:cBhvr>
                                      <p:to>
                                        <p:strVal val="hidden"/>
                                      </p:to>
                                    </p:set>
                                  </p:childTnLst>
                                </p:cTn>
                              </p:par>
                              <p:par>
                                <p:cTn id="13" presetID="38" presetClass="exit" presetSubtype="0" accel="50000" fill="hold" nodeType="withEffect">
                                  <p:stCondLst>
                                    <p:cond delay="0"/>
                                  </p:stCondLst>
                                  <p:iterate type="lt">
                                    <p:tmPct val="50000"/>
                                  </p:iterate>
                                  <p:childTnLst>
                                    <p:anim calcmode="lin" valueType="num">
                                      <p:cBhvr>
                                        <p:cTn id="14" dur="1000">
                                          <p:stCondLst>
                                            <p:cond delay="0"/>
                                          </p:stCondLst>
                                        </p:cTn>
                                        <p:tgtEl>
                                          <p:spTgt spid="29699">
                                            <p:txEl>
                                              <p:pRg st="2" end="2"/>
                                            </p:txEl>
                                          </p:spTgt>
                                        </p:tgtEl>
                                        <p:attrNameLst>
                                          <p:attrName>style.rotation</p:attrName>
                                        </p:attrNameLst>
                                      </p:cBhvr>
                                      <p:tavLst>
                                        <p:tav tm="0">
                                          <p:val>
                                            <p:fltVal val="0"/>
                                          </p:val>
                                        </p:tav>
                                        <p:tav tm="100000">
                                          <p:val>
                                            <p:fltVal val="45"/>
                                          </p:val>
                                        </p:tav>
                                      </p:tavLst>
                                    </p:anim>
                                    <p:anim calcmode="lin" valueType="num">
                                      <p:cBhvr>
                                        <p:cTn id="15" dur="1000">
                                          <p:stCondLst>
                                            <p:cond delay="0"/>
                                          </p:stCondLst>
                                        </p:cTn>
                                        <p:tgtEl>
                                          <p:spTgt spid="29699">
                                            <p:txEl>
                                              <p:pRg st="2" end="2"/>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29699">
                                            <p:txEl>
                                              <p:pRg st="2" end="2"/>
                                            </p:txEl>
                                          </p:spTgt>
                                        </p:tgtEl>
                                        <p:attrNameLst>
                                          <p:attrName>style.visibility</p:attrName>
                                        </p:attrNameLst>
                                      </p:cBhvr>
                                      <p:to>
                                        <p:strVal val="hidden"/>
                                      </p:to>
                                    </p:set>
                                  </p:childTnLst>
                                </p:cTn>
                              </p:par>
                              <p:par>
                                <p:cTn id="17" presetID="38" presetClass="exit" presetSubtype="0" accel="50000" fill="hold" nodeType="withEffect">
                                  <p:stCondLst>
                                    <p:cond delay="0"/>
                                  </p:stCondLst>
                                  <p:iterate type="lt">
                                    <p:tmPct val="50000"/>
                                  </p:iterate>
                                  <p:childTnLst>
                                    <p:anim calcmode="lin" valueType="num">
                                      <p:cBhvr>
                                        <p:cTn id="18" dur="1000">
                                          <p:stCondLst>
                                            <p:cond delay="0"/>
                                          </p:stCondLst>
                                        </p:cTn>
                                        <p:tgtEl>
                                          <p:spTgt spid="29699">
                                            <p:txEl>
                                              <p:pRg st="3" end="3"/>
                                            </p:txEl>
                                          </p:spTgt>
                                        </p:tgtEl>
                                        <p:attrNameLst>
                                          <p:attrName>style.rotation</p:attrName>
                                        </p:attrNameLst>
                                      </p:cBhvr>
                                      <p:tavLst>
                                        <p:tav tm="0">
                                          <p:val>
                                            <p:fltVal val="0"/>
                                          </p:val>
                                        </p:tav>
                                        <p:tav tm="100000">
                                          <p:val>
                                            <p:fltVal val="45"/>
                                          </p:val>
                                        </p:tav>
                                      </p:tavLst>
                                    </p:anim>
                                    <p:anim calcmode="lin" valueType="num">
                                      <p:cBhvr>
                                        <p:cTn id="19" dur="1000">
                                          <p:stCondLst>
                                            <p:cond delay="0"/>
                                          </p:stCondLst>
                                        </p:cTn>
                                        <p:tgtEl>
                                          <p:spTgt spid="29699">
                                            <p:txEl>
                                              <p:pRg st="3" end="3"/>
                                            </p:txEl>
                                          </p:spTgt>
                                        </p:tgtEl>
                                        <p:attrNameLst>
                                          <p:attrName>ppt_y</p:attrName>
                                        </p:attrNameLst>
                                      </p:cBhvr>
                                      <p:tavLst>
                                        <p:tav tm="0">
                                          <p:val>
                                            <p:strVal val="ppt_y"/>
                                          </p:val>
                                        </p:tav>
                                        <p:tav tm="100000">
                                          <p:val>
                                            <p:strVal val="ppt_y+1"/>
                                          </p:val>
                                        </p:tav>
                                      </p:tavLst>
                                    </p:anim>
                                    <p:set>
                                      <p:cBhvr>
                                        <p:cTn id="20" dur="1" fill="hold">
                                          <p:stCondLst>
                                            <p:cond delay="999"/>
                                          </p:stCondLst>
                                        </p:cTn>
                                        <p:tgtEl>
                                          <p:spTgt spid="29699">
                                            <p:txEl>
                                              <p:pRg st="3" end="3"/>
                                            </p:txEl>
                                          </p:spTgt>
                                        </p:tgtEl>
                                        <p:attrNameLst>
                                          <p:attrName>style.visibility</p:attrName>
                                        </p:attrNameLst>
                                      </p:cBhvr>
                                      <p:to>
                                        <p:strVal val="hidden"/>
                                      </p:to>
                                    </p:set>
                                  </p:childTnLst>
                                </p:cTn>
                              </p:par>
                              <p:par>
                                <p:cTn id="21" presetID="38" presetClass="exit" presetSubtype="0" accel="50000" fill="hold" nodeType="withEffect">
                                  <p:stCondLst>
                                    <p:cond delay="0"/>
                                  </p:stCondLst>
                                  <p:iterate type="lt">
                                    <p:tmPct val="50000"/>
                                  </p:iterate>
                                  <p:childTnLst>
                                    <p:anim calcmode="lin" valueType="num">
                                      <p:cBhvr>
                                        <p:cTn id="22" dur="1000">
                                          <p:stCondLst>
                                            <p:cond delay="0"/>
                                          </p:stCondLst>
                                        </p:cTn>
                                        <p:tgtEl>
                                          <p:spTgt spid="29699">
                                            <p:txEl>
                                              <p:pRg st="4" end="4"/>
                                            </p:txEl>
                                          </p:spTgt>
                                        </p:tgtEl>
                                        <p:attrNameLst>
                                          <p:attrName>style.rotation</p:attrName>
                                        </p:attrNameLst>
                                      </p:cBhvr>
                                      <p:tavLst>
                                        <p:tav tm="0">
                                          <p:val>
                                            <p:fltVal val="0"/>
                                          </p:val>
                                        </p:tav>
                                        <p:tav tm="100000">
                                          <p:val>
                                            <p:fltVal val="45"/>
                                          </p:val>
                                        </p:tav>
                                      </p:tavLst>
                                    </p:anim>
                                    <p:anim calcmode="lin" valueType="num">
                                      <p:cBhvr>
                                        <p:cTn id="23" dur="1000">
                                          <p:stCondLst>
                                            <p:cond delay="0"/>
                                          </p:stCondLst>
                                        </p:cTn>
                                        <p:tgtEl>
                                          <p:spTgt spid="29699">
                                            <p:txEl>
                                              <p:pRg st="4" end="4"/>
                                            </p:tx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29699">
                                            <p:txEl>
                                              <p:pRg st="4" end="4"/>
                                            </p:txEl>
                                          </p:spTgt>
                                        </p:tgtEl>
                                        <p:attrNameLst>
                                          <p:attrName>style.visibility</p:attrName>
                                        </p:attrNameLst>
                                      </p:cBhvr>
                                      <p:to>
                                        <p:strVal val="hidden"/>
                                      </p:to>
                                    </p:set>
                                  </p:childTnLst>
                                </p:cTn>
                              </p:par>
                              <p:par>
                                <p:cTn id="25" presetID="38" presetClass="exit" presetSubtype="0" accel="50000" fill="hold" nodeType="withEffect">
                                  <p:stCondLst>
                                    <p:cond delay="0"/>
                                  </p:stCondLst>
                                  <p:iterate type="lt">
                                    <p:tmPct val="50000"/>
                                  </p:iterate>
                                  <p:childTnLst>
                                    <p:anim calcmode="lin" valueType="num">
                                      <p:cBhvr>
                                        <p:cTn id="26" dur="1000">
                                          <p:stCondLst>
                                            <p:cond delay="0"/>
                                          </p:stCondLst>
                                        </p:cTn>
                                        <p:tgtEl>
                                          <p:spTgt spid="29699">
                                            <p:txEl>
                                              <p:pRg st="5" end="5"/>
                                            </p:txEl>
                                          </p:spTgt>
                                        </p:tgtEl>
                                        <p:attrNameLst>
                                          <p:attrName>style.rotation</p:attrName>
                                        </p:attrNameLst>
                                      </p:cBhvr>
                                      <p:tavLst>
                                        <p:tav tm="0">
                                          <p:val>
                                            <p:fltVal val="0"/>
                                          </p:val>
                                        </p:tav>
                                        <p:tav tm="100000">
                                          <p:val>
                                            <p:fltVal val="45"/>
                                          </p:val>
                                        </p:tav>
                                      </p:tavLst>
                                    </p:anim>
                                    <p:anim calcmode="lin" valueType="num">
                                      <p:cBhvr>
                                        <p:cTn id="27" dur="1000">
                                          <p:stCondLst>
                                            <p:cond delay="0"/>
                                          </p:stCondLst>
                                        </p:cTn>
                                        <p:tgtEl>
                                          <p:spTgt spid="29699">
                                            <p:txEl>
                                              <p:pRg st="5" end="5"/>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29699">
                                            <p:txEl>
                                              <p:pRg st="5" end="5"/>
                                            </p:txEl>
                                          </p:spTgt>
                                        </p:tgtEl>
                                        <p:attrNameLst>
                                          <p:attrName>style.visibility</p:attrName>
                                        </p:attrNameLst>
                                      </p:cBhvr>
                                      <p:to>
                                        <p:strVal val="hidden"/>
                                      </p:to>
                                    </p:set>
                                  </p:childTnLst>
                                </p:cTn>
                              </p:par>
                              <p:par>
                                <p:cTn id="29" presetID="38" presetClass="exit" presetSubtype="0" accel="50000" fill="hold" nodeType="withEffect">
                                  <p:stCondLst>
                                    <p:cond delay="0"/>
                                  </p:stCondLst>
                                  <p:iterate type="lt">
                                    <p:tmPct val="50000"/>
                                  </p:iterate>
                                  <p:childTnLst>
                                    <p:anim calcmode="lin" valueType="num">
                                      <p:cBhvr>
                                        <p:cTn id="30" dur="1000">
                                          <p:stCondLst>
                                            <p:cond delay="0"/>
                                          </p:stCondLst>
                                        </p:cTn>
                                        <p:tgtEl>
                                          <p:spTgt spid="29699">
                                            <p:txEl>
                                              <p:pRg st="6" end="6"/>
                                            </p:txEl>
                                          </p:spTgt>
                                        </p:tgtEl>
                                        <p:attrNameLst>
                                          <p:attrName>style.rotation</p:attrName>
                                        </p:attrNameLst>
                                      </p:cBhvr>
                                      <p:tavLst>
                                        <p:tav tm="0">
                                          <p:val>
                                            <p:fltVal val="0"/>
                                          </p:val>
                                        </p:tav>
                                        <p:tav tm="100000">
                                          <p:val>
                                            <p:fltVal val="45"/>
                                          </p:val>
                                        </p:tav>
                                      </p:tavLst>
                                    </p:anim>
                                    <p:anim calcmode="lin" valueType="num">
                                      <p:cBhvr>
                                        <p:cTn id="31" dur="1000">
                                          <p:stCondLst>
                                            <p:cond delay="0"/>
                                          </p:stCondLst>
                                        </p:cTn>
                                        <p:tgtEl>
                                          <p:spTgt spid="29699">
                                            <p:txEl>
                                              <p:pRg st="6" end="6"/>
                                            </p:txEl>
                                          </p:spTgt>
                                        </p:tgtEl>
                                        <p:attrNameLst>
                                          <p:attrName>ppt_y</p:attrName>
                                        </p:attrNameLst>
                                      </p:cBhvr>
                                      <p:tavLst>
                                        <p:tav tm="0">
                                          <p:val>
                                            <p:strVal val="ppt_y"/>
                                          </p:val>
                                        </p:tav>
                                        <p:tav tm="100000">
                                          <p:val>
                                            <p:strVal val="ppt_y+1"/>
                                          </p:val>
                                        </p:tav>
                                      </p:tavLst>
                                    </p:anim>
                                    <p:set>
                                      <p:cBhvr>
                                        <p:cTn id="32" dur="1" fill="hold">
                                          <p:stCondLst>
                                            <p:cond delay="999"/>
                                          </p:stCondLst>
                                        </p:cTn>
                                        <p:tgtEl>
                                          <p:spTgt spid="29699">
                                            <p:txEl>
                                              <p:pRg st="6" end="6"/>
                                            </p:txEl>
                                          </p:spTgt>
                                        </p:tgtEl>
                                        <p:attrNameLst>
                                          <p:attrName>style.visibility</p:attrName>
                                        </p:attrNameLst>
                                      </p:cBhvr>
                                      <p:to>
                                        <p:strVal val="hidden"/>
                                      </p:to>
                                    </p:set>
                                  </p:childTnLst>
                                </p:cTn>
                              </p:par>
                              <p:par>
                                <p:cTn id="33" presetID="38" presetClass="exit" presetSubtype="0" accel="50000" fill="hold" nodeType="withEffect">
                                  <p:stCondLst>
                                    <p:cond delay="0"/>
                                  </p:stCondLst>
                                  <p:iterate type="lt">
                                    <p:tmPct val="50000"/>
                                  </p:iterate>
                                  <p:childTnLst>
                                    <p:anim calcmode="lin" valueType="num">
                                      <p:cBhvr>
                                        <p:cTn id="34" dur="1000">
                                          <p:stCondLst>
                                            <p:cond delay="0"/>
                                          </p:stCondLst>
                                        </p:cTn>
                                        <p:tgtEl>
                                          <p:spTgt spid="29699">
                                            <p:txEl>
                                              <p:pRg st="7" end="7"/>
                                            </p:txEl>
                                          </p:spTgt>
                                        </p:tgtEl>
                                        <p:attrNameLst>
                                          <p:attrName>style.rotation</p:attrName>
                                        </p:attrNameLst>
                                      </p:cBhvr>
                                      <p:tavLst>
                                        <p:tav tm="0">
                                          <p:val>
                                            <p:fltVal val="0"/>
                                          </p:val>
                                        </p:tav>
                                        <p:tav tm="100000">
                                          <p:val>
                                            <p:fltVal val="45"/>
                                          </p:val>
                                        </p:tav>
                                      </p:tavLst>
                                    </p:anim>
                                    <p:anim calcmode="lin" valueType="num">
                                      <p:cBhvr>
                                        <p:cTn id="35" dur="1000">
                                          <p:stCondLst>
                                            <p:cond delay="0"/>
                                          </p:stCondLst>
                                        </p:cTn>
                                        <p:tgtEl>
                                          <p:spTgt spid="29699">
                                            <p:txEl>
                                              <p:pRg st="7" end="7"/>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29699">
                                            <p:txEl>
                                              <p:pRg st="7" end="7"/>
                                            </p:txEl>
                                          </p:spTgt>
                                        </p:tgtEl>
                                        <p:attrNameLst>
                                          <p:attrName>style.visibility</p:attrName>
                                        </p:attrNameLst>
                                      </p:cBhvr>
                                      <p:to>
                                        <p:strVal val="hidden"/>
                                      </p:to>
                                    </p:set>
                                  </p:childTnLst>
                                </p:cTn>
                              </p:par>
                              <p:par>
                                <p:cTn id="37" presetID="38" presetClass="exit" presetSubtype="0" accel="50000" fill="hold" nodeType="withEffect">
                                  <p:stCondLst>
                                    <p:cond delay="0"/>
                                  </p:stCondLst>
                                  <p:iterate type="lt">
                                    <p:tmPct val="50000"/>
                                  </p:iterate>
                                  <p:childTnLst>
                                    <p:anim calcmode="lin" valueType="num">
                                      <p:cBhvr>
                                        <p:cTn id="38" dur="1000">
                                          <p:stCondLst>
                                            <p:cond delay="0"/>
                                          </p:stCondLst>
                                        </p:cTn>
                                        <p:tgtEl>
                                          <p:spTgt spid="29699">
                                            <p:txEl>
                                              <p:pRg st="8" end="8"/>
                                            </p:txEl>
                                          </p:spTgt>
                                        </p:tgtEl>
                                        <p:attrNameLst>
                                          <p:attrName>style.rotation</p:attrName>
                                        </p:attrNameLst>
                                      </p:cBhvr>
                                      <p:tavLst>
                                        <p:tav tm="0">
                                          <p:val>
                                            <p:fltVal val="0"/>
                                          </p:val>
                                        </p:tav>
                                        <p:tav tm="100000">
                                          <p:val>
                                            <p:fltVal val="45"/>
                                          </p:val>
                                        </p:tav>
                                      </p:tavLst>
                                    </p:anim>
                                    <p:anim calcmode="lin" valueType="num">
                                      <p:cBhvr>
                                        <p:cTn id="39" dur="1000">
                                          <p:stCondLst>
                                            <p:cond delay="0"/>
                                          </p:stCondLst>
                                        </p:cTn>
                                        <p:tgtEl>
                                          <p:spTgt spid="29699">
                                            <p:txEl>
                                              <p:pRg st="8" end="8"/>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29699">
                                            <p:txEl>
                                              <p:pRg st="8" end="8"/>
                                            </p:txEl>
                                          </p:spTgt>
                                        </p:tgtEl>
                                        <p:attrNameLst>
                                          <p:attrName>style.visibility</p:attrName>
                                        </p:attrNameLst>
                                      </p:cBhvr>
                                      <p:to>
                                        <p:strVal val="hidden"/>
                                      </p:to>
                                    </p:set>
                                  </p:childTnLst>
                                </p:cTn>
                              </p:par>
                              <p:par>
                                <p:cTn id="41" presetID="38" presetClass="exit" presetSubtype="0" accel="50000" fill="hold" nodeType="withEffect">
                                  <p:stCondLst>
                                    <p:cond delay="0"/>
                                  </p:stCondLst>
                                  <p:iterate type="lt">
                                    <p:tmPct val="50000"/>
                                  </p:iterate>
                                  <p:childTnLst>
                                    <p:anim calcmode="lin" valueType="num">
                                      <p:cBhvr>
                                        <p:cTn id="42" dur="1000">
                                          <p:stCondLst>
                                            <p:cond delay="0"/>
                                          </p:stCondLst>
                                        </p:cTn>
                                        <p:tgtEl>
                                          <p:spTgt spid="29699">
                                            <p:txEl>
                                              <p:pRg st="9" end="9"/>
                                            </p:txEl>
                                          </p:spTgt>
                                        </p:tgtEl>
                                        <p:attrNameLst>
                                          <p:attrName>style.rotation</p:attrName>
                                        </p:attrNameLst>
                                      </p:cBhvr>
                                      <p:tavLst>
                                        <p:tav tm="0">
                                          <p:val>
                                            <p:fltVal val="0"/>
                                          </p:val>
                                        </p:tav>
                                        <p:tav tm="100000">
                                          <p:val>
                                            <p:fltVal val="45"/>
                                          </p:val>
                                        </p:tav>
                                      </p:tavLst>
                                    </p:anim>
                                    <p:anim calcmode="lin" valueType="num">
                                      <p:cBhvr>
                                        <p:cTn id="43" dur="1000">
                                          <p:stCondLst>
                                            <p:cond delay="0"/>
                                          </p:stCondLst>
                                        </p:cTn>
                                        <p:tgtEl>
                                          <p:spTgt spid="29699">
                                            <p:txEl>
                                              <p:pRg st="9" end="9"/>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29699">
                                            <p:txEl>
                                              <p:pRg st="9" end="9"/>
                                            </p:txEl>
                                          </p:spTgt>
                                        </p:tgtEl>
                                        <p:attrNameLst>
                                          <p:attrName>style.visibility</p:attrName>
                                        </p:attrNameLst>
                                      </p:cBhvr>
                                      <p:to>
                                        <p:strVal val="hidden"/>
                                      </p:to>
                                    </p:set>
                                  </p:childTnLst>
                                </p:cTn>
                              </p:par>
                              <p:par>
                                <p:cTn id="45" presetID="38" presetClass="exit" presetSubtype="0" accel="50000" fill="hold" nodeType="withEffect">
                                  <p:stCondLst>
                                    <p:cond delay="0"/>
                                  </p:stCondLst>
                                  <p:iterate type="lt">
                                    <p:tmPct val="50000"/>
                                  </p:iterate>
                                  <p:childTnLst>
                                    <p:anim calcmode="lin" valueType="num">
                                      <p:cBhvr>
                                        <p:cTn id="46" dur="1000">
                                          <p:stCondLst>
                                            <p:cond delay="0"/>
                                          </p:stCondLst>
                                        </p:cTn>
                                        <p:tgtEl>
                                          <p:spTgt spid="29699">
                                            <p:txEl>
                                              <p:pRg st="10" end="10"/>
                                            </p:txEl>
                                          </p:spTgt>
                                        </p:tgtEl>
                                        <p:attrNameLst>
                                          <p:attrName>style.rotation</p:attrName>
                                        </p:attrNameLst>
                                      </p:cBhvr>
                                      <p:tavLst>
                                        <p:tav tm="0">
                                          <p:val>
                                            <p:fltVal val="0"/>
                                          </p:val>
                                        </p:tav>
                                        <p:tav tm="100000">
                                          <p:val>
                                            <p:fltVal val="45"/>
                                          </p:val>
                                        </p:tav>
                                      </p:tavLst>
                                    </p:anim>
                                    <p:anim calcmode="lin" valueType="num">
                                      <p:cBhvr>
                                        <p:cTn id="47" dur="1000">
                                          <p:stCondLst>
                                            <p:cond delay="0"/>
                                          </p:stCondLst>
                                        </p:cTn>
                                        <p:tgtEl>
                                          <p:spTgt spid="29699">
                                            <p:txEl>
                                              <p:pRg st="10" end="10"/>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29699">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eaLnBrk="1" hangingPunct="1"/>
            <a:r>
              <a:rPr lang="en-US" i="1" u="sng" smtClean="0">
                <a:solidFill>
                  <a:schemeClr val="bg1"/>
                </a:solidFill>
              </a:rPr>
              <a:t>The</a:t>
            </a:r>
            <a:r>
              <a:rPr lang="ru-RU" i="1" u="sng" smtClean="0">
                <a:solidFill>
                  <a:schemeClr val="bg1"/>
                </a:solidFill>
                <a:latin typeface="Arial" charset="0"/>
              </a:rPr>
              <a:t> </a:t>
            </a:r>
            <a:r>
              <a:rPr lang="en-US" i="1" u="sng" smtClean="0">
                <a:solidFill>
                  <a:schemeClr val="bg1"/>
                </a:solidFill>
              </a:rPr>
              <a:t>letter</a:t>
            </a:r>
            <a:endParaRPr lang="ru-RU" i="1" u="sng" smtClean="0">
              <a:solidFill>
                <a:schemeClr val="bg1"/>
              </a:solidFill>
            </a:endParaRPr>
          </a:p>
        </p:txBody>
      </p:sp>
      <p:sp>
        <p:nvSpPr>
          <p:cNvPr id="14338" name="Rectangle 3"/>
          <p:cNvSpPr>
            <a:spLocks noGrp="1"/>
          </p:cNvSpPr>
          <p:nvPr>
            <p:ph type="body" idx="1"/>
          </p:nvPr>
        </p:nvSpPr>
        <p:spPr>
          <a:xfrm>
            <a:off x="611188" y="1412875"/>
            <a:ext cx="8229600" cy="4525963"/>
          </a:xfrm>
        </p:spPr>
        <p:txBody>
          <a:bodyPr/>
          <a:lstStyle/>
          <a:p>
            <a:pPr eaLnBrk="1" hangingPunct="1">
              <a:lnSpc>
                <a:spcPct val="90000"/>
              </a:lnSpc>
              <a:buFont typeface="Arial" charset="0"/>
              <a:buNone/>
            </a:pPr>
            <a:r>
              <a:rPr lang="en-US" sz="2400" smtClean="0">
                <a:solidFill>
                  <a:schemeClr val="bg1"/>
                </a:solidFill>
              </a:rPr>
              <a:t>Dear everyone,</a:t>
            </a:r>
          </a:p>
          <a:p>
            <a:pPr eaLnBrk="1" hangingPunct="1">
              <a:lnSpc>
                <a:spcPct val="90000"/>
              </a:lnSpc>
              <a:buFont typeface="Arial" charset="0"/>
              <a:buNone/>
            </a:pPr>
            <a:r>
              <a:rPr lang="en-US" sz="2400" smtClean="0">
                <a:solidFill>
                  <a:schemeClr val="bg1"/>
                </a:solidFill>
              </a:rPr>
              <a:t>We arrived here yesterday. Its very beautiful.</a:t>
            </a:r>
          </a:p>
          <a:p>
            <a:pPr eaLnBrk="1" hangingPunct="1">
              <a:lnSpc>
                <a:spcPct val="90000"/>
              </a:lnSpc>
              <a:buFont typeface="Arial" charset="0"/>
              <a:buNone/>
            </a:pPr>
            <a:r>
              <a:rPr lang="en-US" sz="2400" smtClean="0">
                <a:solidFill>
                  <a:schemeClr val="bg1"/>
                </a:solidFill>
              </a:rPr>
              <a:t> There are </a:t>
            </a:r>
            <a:r>
              <a:rPr lang="en-US" sz="2400" b="1" u="sng" smtClean="0">
                <a:solidFill>
                  <a:schemeClr val="bg1"/>
                </a:solidFill>
              </a:rPr>
              <a:t>tsrsa</a:t>
            </a:r>
            <a:r>
              <a:rPr lang="en-US" sz="2400" smtClean="0">
                <a:solidFill>
                  <a:schemeClr val="bg1"/>
                </a:solidFill>
              </a:rPr>
              <a:t> in the </a:t>
            </a:r>
            <a:r>
              <a:rPr lang="en-US" sz="2400" b="1" u="sng" smtClean="0">
                <a:solidFill>
                  <a:schemeClr val="bg1"/>
                </a:solidFill>
              </a:rPr>
              <a:t>ysk</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 They are big and </a:t>
            </a:r>
            <a:r>
              <a:rPr lang="en-US" sz="2400" b="1" u="sng" smtClean="0">
                <a:solidFill>
                  <a:schemeClr val="bg1"/>
                </a:solidFill>
              </a:rPr>
              <a:t>llasm</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 They are cold and </a:t>
            </a:r>
            <a:r>
              <a:rPr lang="en-US" sz="2400" b="1" u="sng" smtClean="0">
                <a:solidFill>
                  <a:schemeClr val="bg1"/>
                </a:solidFill>
              </a:rPr>
              <a:t>oth</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 There is life on one planet. It is planet the </a:t>
            </a:r>
            <a:r>
              <a:rPr lang="en-US" sz="2400" b="1" u="sng" smtClean="0">
                <a:solidFill>
                  <a:schemeClr val="bg1"/>
                </a:solidFill>
              </a:rPr>
              <a:t>htaer</a:t>
            </a:r>
            <a:r>
              <a:rPr lang="en-US" sz="2400" smtClean="0">
                <a:solidFill>
                  <a:schemeClr val="bg1"/>
                </a:solidFill>
              </a:rPr>
              <a:t>.</a:t>
            </a:r>
          </a:p>
          <a:p>
            <a:pPr eaLnBrk="1" hangingPunct="1">
              <a:lnSpc>
                <a:spcPct val="90000"/>
              </a:lnSpc>
              <a:buFont typeface="Arial" charset="0"/>
              <a:buNone/>
            </a:pPr>
            <a:r>
              <a:rPr lang="en-US" sz="2400" smtClean="0">
                <a:solidFill>
                  <a:schemeClr val="bg1"/>
                </a:solidFill>
              </a:rPr>
              <a:t>Are we alone in the </a:t>
            </a:r>
            <a:r>
              <a:rPr lang="en-US" sz="2400" b="1" u="sng" smtClean="0">
                <a:solidFill>
                  <a:schemeClr val="bg1"/>
                </a:solidFill>
              </a:rPr>
              <a:t>ecpsa</a:t>
            </a:r>
            <a:r>
              <a:rPr lang="ru-RU" sz="2400" smtClean="0">
                <a:solidFill>
                  <a:schemeClr val="bg1"/>
                </a:solidFill>
                <a:latin typeface="Arial" charset="0"/>
              </a:rPr>
              <a:t>?</a:t>
            </a:r>
            <a:endParaRPr lang="en-US" sz="2400" smtClean="0">
              <a:solidFill>
                <a:schemeClr val="bg1"/>
              </a:solidFill>
              <a:latin typeface="Arial" charset="0"/>
            </a:endParaRPr>
          </a:p>
          <a:p>
            <a:pPr eaLnBrk="1" hangingPunct="1">
              <a:lnSpc>
                <a:spcPct val="90000"/>
              </a:lnSpc>
              <a:buFont typeface="Arial" charset="0"/>
              <a:buNone/>
            </a:pPr>
            <a:r>
              <a:rPr lang="en-US" sz="2400" smtClean="0">
                <a:solidFill>
                  <a:schemeClr val="bg1"/>
                </a:solidFill>
              </a:rPr>
              <a:t>Can we find </a:t>
            </a:r>
            <a:r>
              <a:rPr lang="en-US" sz="2400" b="1" u="sng" smtClean="0">
                <a:solidFill>
                  <a:schemeClr val="bg1"/>
                </a:solidFill>
              </a:rPr>
              <a:t>dnierfs</a:t>
            </a:r>
            <a:r>
              <a:rPr lang="en-US" sz="2400" smtClean="0">
                <a:solidFill>
                  <a:schemeClr val="bg1"/>
                </a:solidFill>
              </a:rPr>
              <a:t> in the space</a:t>
            </a:r>
            <a:r>
              <a:rPr lang="ru-RU" sz="2400" smtClean="0">
                <a:solidFill>
                  <a:schemeClr val="bg1"/>
                </a:solidFill>
              </a:rPr>
              <a:t>?</a:t>
            </a:r>
            <a:endParaRPr lang="en-US" sz="2400" smtClean="0">
              <a:solidFill>
                <a:schemeClr val="bg1"/>
              </a:solidFill>
            </a:endParaRPr>
          </a:p>
          <a:p>
            <a:pPr eaLnBrk="1" hangingPunct="1">
              <a:lnSpc>
                <a:spcPct val="90000"/>
              </a:lnSpc>
              <a:buFont typeface="Arial" charset="0"/>
              <a:buNone/>
            </a:pPr>
            <a:r>
              <a:rPr lang="en-US" sz="2400" smtClean="0">
                <a:solidFill>
                  <a:schemeClr val="bg1"/>
                </a:solidFill>
              </a:rPr>
              <a:t>See you soon,</a:t>
            </a:r>
          </a:p>
          <a:p>
            <a:pPr eaLnBrk="1" hangingPunct="1">
              <a:lnSpc>
                <a:spcPct val="90000"/>
              </a:lnSpc>
              <a:buFont typeface="Arial" charset="0"/>
              <a:buNone/>
            </a:pPr>
            <a:r>
              <a:rPr lang="en-US" sz="2400" smtClean="0">
                <a:solidFill>
                  <a:schemeClr val="bg1"/>
                </a:solidFill>
              </a:rPr>
              <a:t>Love,</a:t>
            </a:r>
          </a:p>
          <a:p>
            <a:pPr eaLnBrk="1" hangingPunct="1">
              <a:lnSpc>
                <a:spcPct val="90000"/>
              </a:lnSpc>
              <a:buFont typeface="Arial" charset="0"/>
              <a:buNone/>
            </a:pPr>
            <a:r>
              <a:rPr lang="en-US" sz="2400" smtClean="0">
                <a:solidFill>
                  <a:schemeClr val="bg1"/>
                </a:solidFill>
              </a:rPr>
              <a:t>  The Little Prince</a:t>
            </a:r>
            <a:endParaRPr lang="ru-RU" sz="24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338">
                                            <p:txEl>
                                              <p:pRg st="0" end="0"/>
                                            </p:txEl>
                                          </p:spTgt>
                                        </p:tgtEl>
                                        <p:attrNameLst>
                                          <p:attrName>style.visibility</p:attrName>
                                        </p:attrNameLst>
                                      </p:cBhvr>
                                      <p:to>
                                        <p:strVal val="visible"/>
                                      </p:to>
                                    </p:set>
                                    <p:anim calcmode="discrete" valueType="clr">
                                      <p:cBhvr override="childStyle">
                                        <p:cTn id="7" dur="80"/>
                                        <p:tgtEl>
                                          <p:spTgt spid="14338">
                                            <p:txEl>
                                              <p:pRg st="0" end="0"/>
                                            </p:txEl>
                                          </p:spTgt>
                                        </p:tgtEl>
                                        <p:attrNameLst>
                                          <p:attrName>style.color</p:attrName>
                                        </p:attrNameLst>
                                      </p:cBhvr>
                                      <p:tavLst>
                                        <p:tav tm="0">
                                          <p:val>
                                            <p:clrVal>
                                              <a:schemeClr val="tx1"/>
                                            </p:clrVal>
                                          </p:val>
                                        </p:tav>
                                        <p:tav tm="50000">
                                          <p:val>
                                            <p:clrVal>
                                              <a:schemeClr val="bg1"/>
                                            </p:clrVal>
                                          </p:val>
                                        </p:tav>
                                      </p:tavLst>
                                    </p:anim>
                                    <p:anim calcmode="discrete" valueType="clr">
                                      <p:cBhvr>
                                        <p:cTn id="8" dur="80"/>
                                        <p:tgtEl>
                                          <p:spTgt spid="1433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338">
                                            <p:txEl>
                                              <p:pRg st="0" end="0"/>
                                            </p:txEl>
                                          </p:spTgt>
                                        </p:tgtEl>
                                        <p:attrNameLst>
                                          <p:attrName>fill.type</p:attrName>
                                        </p:attrNameLst>
                                      </p:cBhvr>
                                      <p:to>
                                        <p:strVal val="solid"/>
                                      </p:to>
                                    </p:set>
                                  </p:childTnLst>
                                </p:cTn>
                              </p:par>
                            </p:childTnLst>
                          </p:cTn>
                        </p:par>
                        <p:par>
                          <p:cTn id="10" fill="hold">
                            <p:stCondLst>
                              <p:cond delay="56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4338">
                                            <p:txEl>
                                              <p:pRg st="1" end="1"/>
                                            </p:txEl>
                                          </p:spTgt>
                                        </p:tgtEl>
                                        <p:attrNameLst>
                                          <p:attrName>style.visibility</p:attrName>
                                        </p:attrNameLst>
                                      </p:cBhvr>
                                      <p:to>
                                        <p:strVal val="visible"/>
                                      </p:to>
                                    </p:set>
                                    <p:anim calcmode="discrete" valueType="clr">
                                      <p:cBhvr override="childStyle">
                                        <p:cTn id="13" dur="80"/>
                                        <p:tgtEl>
                                          <p:spTgt spid="14338">
                                            <p:txEl>
                                              <p:pRg st="1" end="1"/>
                                            </p:txEl>
                                          </p:spTgt>
                                        </p:tgtEl>
                                        <p:attrNameLst>
                                          <p:attrName>style.color</p:attrName>
                                        </p:attrNameLst>
                                      </p:cBhvr>
                                      <p:tavLst>
                                        <p:tav tm="0">
                                          <p:val>
                                            <p:clrVal>
                                              <a:schemeClr val="bg1"/>
                                            </p:clrVal>
                                          </p:val>
                                        </p:tav>
                                        <p:tav tm="50000">
                                          <p:val>
                                            <p:clrVal>
                                              <a:schemeClr val="tx1"/>
                                            </p:clrVal>
                                          </p:val>
                                        </p:tav>
                                      </p:tavLst>
                                    </p:anim>
                                    <p:anim calcmode="discrete" valueType="clr">
                                      <p:cBhvr>
                                        <p:cTn id="14" dur="80"/>
                                        <p:tgtEl>
                                          <p:spTgt spid="14338">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4338">
                                            <p:txEl>
                                              <p:pRg st="1" end="1"/>
                                            </p:txEl>
                                          </p:spTgt>
                                        </p:tgtEl>
                                        <p:attrNameLst>
                                          <p:attrName>fill.type</p:attrName>
                                        </p:attrNameLst>
                                      </p:cBhvr>
                                      <p:to>
                                        <p:strVal val="solid"/>
                                      </p:to>
                                    </p:set>
                                  </p:childTnLst>
                                </p:cTn>
                              </p:par>
                            </p:childTnLst>
                          </p:cTn>
                        </p:par>
                        <p:par>
                          <p:cTn id="16" fill="hold">
                            <p:stCondLst>
                              <p:cond delay="22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4338">
                                            <p:txEl>
                                              <p:pRg st="2" end="2"/>
                                            </p:txEl>
                                          </p:spTgt>
                                        </p:tgtEl>
                                        <p:attrNameLst>
                                          <p:attrName>style.visibility</p:attrName>
                                        </p:attrNameLst>
                                      </p:cBhvr>
                                      <p:to>
                                        <p:strVal val="visible"/>
                                      </p:to>
                                    </p:set>
                                    <p:anim calcmode="discrete" valueType="clr">
                                      <p:cBhvr override="childStyle">
                                        <p:cTn id="19" dur="80"/>
                                        <p:tgtEl>
                                          <p:spTgt spid="14338">
                                            <p:txEl>
                                              <p:pRg st="2" end="2"/>
                                            </p:txEl>
                                          </p:spTgt>
                                        </p:tgtEl>
                                        <p:attrNameLst>
                                          <p:attrName>style.color</p:attrName>
                                        </p:attrNameLst>
                                      </p:cBhvr>
                                      <p:tavLst>
                                        <p:tav tm="0">
                                          <p:val>
                                            <p:clrVal>
                                              <a:schemeClr val="bg1"/>
                                            </p:clrVal>
                                          </p:val>
                                        </p:tav>
                                        <p:tav tm="50000">
                                          <p:val>
                                            <p:clrVal>
                                              <a:schemeClr val="tx1"/>
                                            </p:clrVal>
                                          </p:val>
                                        </p:tav>
                                      </p:tavLst>
                                    </p:anim>
                                    <p:anim calcmode="discrete" valueType="clr">
                                      <p:cBhvr>
                                        <p:cTn id="20" dur="80"/>
                                        <p:tgtEl>
                                          <p:spTgt spid="14338">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4338">
                                            <p:txEl>
                                              <p:pRg st="2" end="2"/>
                                            </p:txEl>
                                          </p:spTgt>
                                        </p:tgtEl>
                                        <p:attrNameLst>
                                          <p:attrName>fill.type</p:attrName>
                                        </p:attrNameLst>
                                      </p:cBhvr>
                                      <p:to>
                                        <p:strVal val="solid"/>
                                      </p:to>
                                    </p:set>
                                  </p:childTnLst>
                                </p:cTn>
                              </p:par>
                            </p:childTnLst>
                          </p:cTn>
                        </p:par>
                        <p:par>
                          <p:cTn id="22" fill="hold">
                            <p:stCondLst>
                              <p:cond delay="31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4338">
                                            <p:txEl>
                                              <p:pRg st="3" end="3"/>
                                            </p:txEl>
                                          </p:spTgt>
                                        </p:tgtEl>
                                        <p:attrNameLst>
                                          <p:attrName>style.visibility</p:attrName>
                                        </p:attrNameLst>
                                      </p:cBhvr>
                                      <p:to>
                                        <p:strVal val="visible"/>
                                      </p:to>
                                    </p:set>
                                    <p:anim calcmode="discrete" valueType="clr">
                                      <p:cBhvr override="childStyle">
                                        <p:cTn id="25" dur="80"/>
                                        <p:tgtEl>
                                          <p:spTgt spid="14338">
                                            <p:txEl>
                                              <p:pRg st="3" end="3"/>
                                            </p:txEl>
                                          </p:spTgt>
                                        </p:tgtEl>
                                        <p:attrNameLst>
                                          <p:attrName>style.color</p:attrName>
                                        </p:attrNameLst>
                                      </p:cBhvr>
                                      <p:tavLst>
                                        <p:tav tm="0">
                                          <p:val>
                                            <p:clrVal>
                                              <a:schemeClr val="bg1"/>
                                            </p:clrVal>
                                          </p:val>
                                        </p:tav>
                                        <p:tav tm="50000">
                                          <p:val>
                                            <p:clrVal>
                                              <a:schemeClr val="tx1"/>
                                            </p:clrVal>
                                          </p:val>
                                        </p:tav>
                                      </p:tavLst>
                                    </p:anim>
                                    <p:anim calcmode="discrete" valueType="clr">
                                      <p:cBhvr>
                                        <p:cTn id="26" dur="80"/>
                                        <p:tgtEl>
                                          <p:spTgt spid="14338">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4338">
                                            <p:txEl>
                                              <p:pRg st="3" end="3"/>
                                            </p:txEl>
                                          </p:spTgt>
                                        </p:tgtEl>
                                        <p:attrNameLst>
                                          <p:attrName>fill.type</p:attrName>
                                        </p:attrNameLst>
                                      </p:cBhvr>
                                      <p:to>
                                        <p:strVal val="solid"/>
                                      </p:to>
                                    </p:set>
                                  </p:childTnLst>
                                </p:cTn>
                              </p:par>
                            </p:childTnLst>
                          </p:cTn>
                        </p:par>
                        <p:par>
                          <p:cTn id="28" fill="hold">
                            <p:stCondLst>
                              <p:cond delay="392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4338">
                                            <p:txEl>
                                              <p:pRg st="4" end="4"/>
                                            </p:txEl>
                                          </p:spTgt>
                                        </p:tgtEl>
                                        <p:attrNameLst>
                                          <p:attrName>style.visibility</p:attrName>
                                        </p:attrNameLst>
                                      </p:cBhvr>
                                      <p:to>
                                        <p:strVal val="visible"/>
                                      </p:to>
                                    </p:set>
                                    <p:anim calcmode="discrete" valueType="clr">
                                      <p:cBhvr override="childStyle">
                                        <p:cTn id="31" dur="80"/>
                                        <p:tgtEl>
                                          <p:spTgt spid="14338">
                                            <p:txEl>
                                              <p:pRg st="4" end="4"/>
                                            </p:txEl>
                                          </p:spTgt>
                                        </p:tgtEl>
                                        <p:attrNameLst>
                                          <p:attrName>style.color</p:attrName>
                                        </p:attrNameLst>
                                      </p:cBhvr>
                                      <p:tavLst>
                                        <p:tav tm="0">
                                          <p:val>
                                            <p:clrVal>
                                              <a:schemeClr val="bg1"/>
                                            </p:clrVal>
                                          </p:val>
                                        </p:tav>
                                        <p:tav tm="50000">
                                          <p:val>
                                            <p:clrVal>
                                              <a:schemeClr val="tx1"/>
                                            </p:clrVal>
                                          </p:val>
                                        </p:tav>
                                      </p:tavLst>
                                    </p:anim>
                                    <p:anim calcmode="discrete" valueType="clr">
                                      <p:cBhvr>
                                        <p:cTn id="32" dur="80"/>
                                        <p:tgtEl>
                                          <p:spTgt spid="14338">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14338">
                                            <p:txEl>
                                              <p:pRg st="4" end="4"/>
                                            </p:txEl>
                                          </p:spTgt>
                                        </p:tgtEl>
                                        <p:attrNameLst>
                                          <p:attrName>fill.type</p:attrName>
                                        </p:attrNameLst>
                                      </p:cBhvr>
                                      <p:to>
                                        <p:strVal val="solid"/>
                                      </p:to>
                                    </p:set>
                                  </p:childTnLst>
                                </p:cTn>
                              </p:par>
                            </p:childTnLst>
                          </p:cTn>
                        </p:par>
                        <p:par>
                          <p:cTn id="34" fill="hold">
                            <p:stCondLst>
                              <p:cond delay="468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4338">
                                            <p:txEl>
                                              <p:pRg st="5" end="5"/>
                                            </p:txEl>
                                          </p:spTgt>
                                        </p:tgtEl>
                                        <p:attrNameLst>
                                          <p:attrName>style.visibility</p:attrName>
                                        </p:attrNameLst>
                                      </p:cBhvr>
                                      <p:to>
                                        <p:strVal val="visible"/>
                                      </p:to>
                                    </p:set>
                                    <p:anim calcmode="discrete" valueType="clr">
                                      <p:cBhvr override="childStyle">
                                        <p:cTn id="37" dur="80"/>
                                        <p:tgtEl>
                                          <p:spTgt spid="14338">
                                            <p:txEl>
                                              <p:pRg st="5" end="5"/>
                                            </p:txEl>
                                          </p:spTgt>
                                        </p:tgtEl>
                                        <p:attrNameLst>
                                          <p:attrName>style.color</p:attrName>
                                        </p:attrNameLst>
                                      </p:cBhvr>
                                      <p:tavLst>
                                        <p:tav tm="0">
                                          <p:val>
                                            <p:clrVal>
                                              <a:schemeClr val="bg1"/>
                                            </p:clrVal>
                                          </p:val>
                                        </p:tav>
                                        <p:tav tm="50000">
                                          <p:val>
                                            <p:clrVal>
                                              <a:schemeClr val="tx1"/>
                                            </p:clrVal>
                                          </p:val>
                                        </p:tav>
                                      </p:tavLst>
                                    </p:anim>
                                    <p:anim calcmode="discrete" valueType="clr">
                                      <p:cBhvr>
                                        <p:cTn id="38" dur="80"/>
                                        <p:tgtEl>
                                          <p:spTgt spid="14338">
                                            <p:txEl>
                                              <p:pRg st="5" end="5"/>
                                            </p:txEl>
                                          </p:spTgt>
                                        </p:tgtEl>
                                        <p:attrNameLst>
                                          <p:attrName>fillcolor</p:attrName>
                                        </p:attrNameLst>
                                      </p:cBhvr>
                                      <p:tavLst>
                                        <p:tav tm="0">
                                          <p:val>
                                            <p:clrVal>
                                              <a:schemeClr val="accent2"/>
                                            </p:clrVal>
                                          </p:val>
                                        </p:tav>
                                        <p:tav tm="50000">
                                          <p:val>
                                            <p:clrVal>
                                              <a:schemeClr val="hlink"/>
                                            </p:clrVal>
                                          </p:val>
                                        </p:tav>
                                      </p:tavLst>
                                    </p:anim>
                                    <p:set>
                                      <p:cBhvr>
                                        <p:cTn id="39" dur="80"/>
                                        <p:tgtEl>
                                          <p:spTgt spid="14338">
                                            <p:txEl>
                                              <p:pRg st="5" end="5"/>
                                            </p:txEl>
                                          </p:spTgt>
                                        </p:tgtEl>
                                        <p:attrNameLst>
                                          <p:attrName>fill.type</p:attrName>
                                        </p:attrNameLst>
                                      </p:cBhvr>
                                      <p:to>
                                        <p:strVal val="solid"/>
                                      </p:to>
                                    </p:set>
                                  </p:childTnLst>
                                </p:cTn>
                              </p:par>
                            </p:childTnLst>
                          </p:cTn>
                        </p:par>
                        <p:par>
                          <p:cTn id="40" fill="hold">
                            <p:stCondLst>
                              <p:cond delay="640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14338">
                                            <p:txEl>
                                              <p:pRg st="6" end="6"/>
                                            </p:txEl>
                                          </p:spTgt>
                                        </p:tgtEl>
                                        <p:attrNameLst>
                                          <p:attrName>style.visibility</p:attrName>
                                        </p:attrNameLst>
                                      </p:cBhvr>
                                      <p:to>
                                        <p:strVal val="visible"/>
                                      </p:to>
                                    </p:set>
                                    <p:anim calcmode="discrete" valueType="clr">
                                      <p:cBhvr override="childStyle">
                                        <p:cTn id="43" dur="80"/>
                                        <p:tgtEl>
                                          <p:spTgt spid="14338">
                                            <p:txEl>
                                              <p:pRg st="6" end="6"/>
                                            </p:txEl>
                                          </p:spTgt>
                                        </p:tgtEl>
                                        <p:attrNameLst>
                                          <p:attrName>style.color</p:attrName>
                                        </p:attrNameLst>
                                      </p:cBhvr>
                                      <p:tavLst>
                                        <p:tav tm="0">
                                          <p:val>
                                            <p:clrVal>
                                              <a:schemeClr val="bg1"/>
                                            </p:clrVal>
                                          </p:val>
                                        </p:tav>
                                        <p:tav tm="50000">
                                          <p:val>
                                            <p:clrVal>
                                              <a:schemeClr val="tx1"/>
                                            </p:clrVal>
                                          </p:val>
                                        </p:tav>
                                      </p:tavLst>
                                    </p:anim>
                                    <p:anim calcmode="discrete" valueType="clr">
                                      <p:cBhvr>
                                        <p:cTn id="44" dur="80"/>
                                        <p:tgtEl>
                                          <p:spTgt spid="14338">
                                            <p:txEl>
                                              <p:pRg st="6" end="6"/>
                                            </p:txEl>
                                          </p:spTgt>
                                        </p:tgtEl>
                                        <p:attrNameLst>
                                          <p:attrName>fillcolor</p:attrName>
                                        </p:attrNameLst>
                                      </p:cBhvr>
                                      <p:tavLst>
                                        <p:tav tm="0">
                                          <p:val>
                                            <p:clrVal>
                                              <a:schemeClr val="accent2"/>
                                            </p:clrVal>
                                          </p:val>
                                        </p:tav>
                                        <p:tav tm="50000">
                                          <p:val>
                                            <p:clrVal>
                                              <a:schemeClr val="hlink"/>
                                            </p:clrVal>
                                          </p:val>
                                        </p:tav>
                                      </p:tavLst>
                                    </p:anim>
                                    <p:set>
                                      <p:cBhvr>
                                        <p:cTn id="45" dur="80"/>
                                        <p:tgtEl>
                                          <p:spTgt spid="14338">
                                            <p:txEl>
                                              <p:pRg st="6" end="6"/>
                                            </p:txEl>
                                          </p:spTgt>
                                        </p:tgtEl>
                                        <p:attrNameLst>
                                          <p:attrName>fill.type</p:attrName>
                                        </p:attrNameLst>
                                      </p:cBhvr>
                                      <p:to>
                                        <p:strVal val="solid"/>
                                      </p:to>
                                    </p:set>
                                  </p:childTnLst>
                                </p:cTn>
                              </p:par>
                            </p:childTnLst>
                          </p:cTn>
                        </p:par>
                        <p:par>
                          <p:cTn id="46" fill="hold">
                            <p:stCondLst>
                              <p:cond delay="728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14338">
                                            <p:txEl>
                                              <p:pRg st="7" end="7"/>
                                            </p:txEl>
                                          </p:spTgt>
                                        </p:tgtEl>
                                        <p:attrNameLst>
                                          <p:attrName>style.visibility</p:attrName>
                                        </p:attrNameLst>
                                      </p:cBhvr>
                                      <p:to>
                                        <p:strVal val="visible"/>
                                      </p:to>
                                    </p:set>
                                    <p:anim calcmode="discrete" valueType="clr">
                                      <p:cBhvr override="childStyle">
                                        <p:cTn id="49" dur="80"/>
                                        <p:tgtEl>
                                          <p:spTgt spid="14338">
                                            <p:txEl>
                                              <p:pRg st="7" end="7"/>
                                            </p:txEl>
                                          </p:spTgt>
                                        </p:tgtEl>
                                        <p:attrNameLst>
                                          <p:attrName>style.color</p:attrName>
                                        </p:attrNameLst>
                                      </p:cBhvr>
                                      <p:tavLst>
                                        <p:tav tm="0">
                                          <p:val>
                                            <p:clrVal>
                                              <a:schemeClr val="bg1"/>
                                            </p:clrVal>
                                          </p:val>
                                        </p:tav>
                                        <p:tav tm="50000">
                                          <p:val>
                                            <p:clrVal>
                                              <a:schemeClr val="tx1"/>
                                            </p:clrVal>
                                          </p:val>
                                        </p:tav>
                                      </p:tavLst>
                                    </p:anim>
                                    <p:anim calcmode="discrete" valueType="clr">
                                      <p:cBhvr>
                                        <p:cTn id="50" dur="80"/>
                                        <p:tgtEl>
                                          <p:spTgt spid="14338">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14338">
                                            <p:txEl>
                                              <p:pRg st="7" end="7"/>
                                            </p:txEl>
                                          </p:spTgt>
                                        </p:tgtEl>
                                        <p:attrNameLst>
                                          <p:attrName>fill.type</p:attrName>
                                        </p:attrNameLst>
                                      </p:cBhvr>
                                      <p:to>
                                        <p:strVal val="solid"/>
                                      </p:to>
                                    </p:set>
                                  </p:childTnLst>
                                </p:cTn>
                              </p:par>
                            </p:childTnLst>
                          </p:cTn>
                        </p:par>
                        <p:par>
                          <p:cTn id="52" fill="hold">
                            <p:stCondLst>
                              <p:cond delay="8400"/>
                            </p:stCondLst>
                            <p:childTnLst>
                              <p:par>
                                <p:cTn id="53" presetID="27" presetClass="entr" presetSubtype="0" fill="hold" nodeType="afterEffect">
                                  <p:stCondLst>
                                    <p:cond delay="0"/>
                                  </p:stCondLst>
                                  <p:iterate type="lt">
                                    <p:tmPct val="50000"/>
                                  </p:iterate>
                                  <p:childTnLst>
                                    <p:set>
                                      <p:cBhvr>
                                        <p:cTn id="54" dur="1" fill="hold">
                                          <p:stCondLst>
                                            <p:cond delay="0"/>
                                          </p:stCondLst>
                                        </p:cTn>
                                        <p:tgtEl>
                                          <p:spTgt spid="14338">
                                            <p:txEl>
                                              <p:pRg st="8" end="8"/>
                                            </p:txEl>
                                          </p:spTgt>
                                        </p:tgtEl>
                                        <p:attrNameLst>
                                          <p:attrName>style.visibility</p:attrName>
                                        </p:attrNameLst>
                                      </p:cBhvr>
                                      <p:to>
                                        <p:strVal val="visible"/>
                                      </p:to>
                                    </p:set>
                                    <p:anim calcmode="discrete" valueType="clr">
                                      <p:cBhvr override="childStyle">
                                        <p:cTn id="55" dur="80"/>
                                        <p:tgtEl>
                                          <p:spTgt spid="14338">
                                            <p:txEl>
                                              <p:pRg st="8" end="8"/>
                                            </p:txEl>
                                          </p:spTgt>
                                        </p:tgtEl>
                                        <p:attrNameLst>
                                          <p:attrName>style.color</p:attrName>
                                        </p:attrNameLst>
                                      </p:cBhvr>
                                      <p:tavLst>
                                        <p:tav tm="0">
                                          <p:val>
                                            <p:clrVal>
                                              <a:schemeClr val="bg1"/>
                                            </p:clrVal>
                                          </p:val>
                                        </p:tav>
                                        <p:tav tm="50000">
                                          <p:val>
                                            <p:clrVal>
                                              <a:schemeClr val="tx1"/>
                                            </p:clrVal>
                                          </p:val>
                                        </p:tav>
                                      </p:tavLst>
                                    </p:anim>
                                    <p:anim calcmode="discrete" valueType="clr">
                                      <p:cBhvr>
                                        <p:cTn id="56" dur="80"/>
                                        <p:tgtEl>
                                          <p:spTgt spid="14338">
                                            <p:txEl>
                                              <p:pRg st="8" end="8"/>
                                            </p:txEl>
                                          </p:spTgt>
                                        </p:tgtEl>
                                        <p:attrNameLst>
                                          <p:attrName>fillcolor</p:attrName>
                                        </p:attrNameLst>
                                      </p:cBhvr>
                                      <p:tavLst>
                                        <p:tav tm="0">
                                          <p:val>
                                            <p:clrVal>
                                              <a:schemeClr val="accent2"/>
                                            </p:clrVal>
                                          </p:val>
                                        </p:tav>
                                        <p:tav tm="50000">
                                          <p:val>
                                            <p:clrVal>
                                              <a:schemeClr val="hlink"/>
                                            </p:clrVal>
                                          </p:val>
                                        </p:tav>
                                      </p:tavLst>
                                    </p:anim>
                                    <p:set>
                                      <p:cBhvr>
                                        <p:cTn id="57" dur="80"/>
                                        <p:tgtEl>
                                          <p:spTgt spid="14338">
                                            <p:txEl>
                                              <p:pRg st="8" end="8"/>
                                            </p:txEl>
                                          </p:spTgt>
                                        </p:tgtEl>
                                        <p:attrNameLst>
                                          <p:attrName>fill.type</p:attrName>
                                        </p:attrNameLst>
                                      </p:cBhvr>
                                      <p:to>
                                        <p:strVal val="solid"/>
                                      </p:to>
                                    </p:set>
                                  </p:childTnLst>
                                </p:cTn>
                              </p:par>
                            </p:childTnLst>
                          </p:cTn>
                        </p:par>
                        <p:par>
                          <p:cTn id="58" fill="hold">
                            <p:stCondLst>
                              <p:cond delay="8880"/>
                            </p:stCondLst>
                            <p:childTnLst>
                              <p:par>
                                <p:cTn id="59" presetID="27" presetClass="entr" presetSubtype="0" fill="hold" nodeType="afterEffect">
                                  <p:stCondLst>
                                    <p:cond delay="0"/>
                                  </p:stCondLst>
                                  <p:iterate type="lt">
                                    <p:tmPct val="50000"/>
                                  </p:iterate>
                                  <p:childTnLst>
                                    <p:set>
                                      <p:cBhvr>
                                        <p:cTn id="60" dur="1" fill="hold">
                                          <p:stCondLst>
                                            <p:cond delay="0"/>
                                          </p:stCondLst>
                                        </p:cTn>
                                        <p:tgtEl>
                                          <p:spTgt spid="14338">
                                            <p:txEl>
                                              <p:pRg st="9" end="9"/>
                                            </p:txEl>
                                          </p:spTgt>
                                        </p:tgtEl>
                                        <p:attrNameLst>
                                          <p:attrName>style.visibility</p:attrName>
                                        </p:attrNameLst>
                                      </p:cBhvr>
                                      <p:to>
                                        <p:strVal val="visible"/>
                                      </p:to>
                                    </p:set>
                                    <p:anim calcmode="discrete" valueType="clr">
                                      <p:cBhvr override="childStyle">
                                        <p:cTn id="61" dur="80"/>
                                        <p:tgtEl>
                                          <p:spTgt spid="14338">
                                            <p:txEl>
                                              <p:pRg st="9" end="9"/>
                                            </p:txEl>
                                          </p:spTgt>
                                        </p:tgtEl>
                                        <p:attrNameLst>
                                          <p:attrName>style.color</p:attrName>
                                        </p:attrNameLst>
                                      </p:cBhvr>
                                      <p:tavLst>
                                        <p:tav tm="0">
                                          <p:val>
                                            <p:clrVal>
                                              <a:schemeClr val="bg1"/>
                                            </p:clrVal>
                                          </p:val>
                                        </p:tav>
                                        <p:tav tm="50000">
                                          <p:val>
                                            <p:clrVal>
                                              <a:schemeClr val="tx1"/>
                                            </p:clrVal>
                                          </p:val>
                                        </p:tav>
                                      </p:tavLst>
                                    </p:anim>
                                    <p:anim calcmode="discrete" valueType="clr">
                                      <p:cBhvr>
                                        <p:cTn id="62" dur="80"/>
                                        <p:tgtEl>
                                          <p:spTgt spid="14338">
                                            <p:txEl>
                                              <p:pRg st="9" end="9"/>
                                            </p:txEl>
                                          </p:spTgt>
                                        </p:tgtEl>
                                        <p:attrNameLst>
                                          <p:attrName>fillcolor</p:attrName>
                                        </p:attrNameLst>
                                      </p:cBhvr>
                                      <p:tavLst>
                                        <p:tav tm="0">
                                          <p:val>
                                            <p:clrVal>
                                              <a:schemeClr val="accent2"/>
                                            </p:clrVal>
                                          </p:val>
                                        </p:tav>
                                        <p:tav tm="50000">
                                          <p:val>
                                            <p:clrVal>
                                              <a:schemeClr val="hlink"/>
                                            </p:clrVal>
                                          </p:val>
                                        </p:tav>
                                      </p:tavLst>
                                    </p:anim>
                                    <p:set>
                                      <p:cBhvr>
                                        <p:cTn id="63" dur="80"/>
                                        <p:tgtEl>
                                          <p:spTgt spid="14338">
                                            <p:txEl>
                                              <p:pRg st="9" end="9"/>
                                            </p:txEl>
                                          </p:spTgt>
                                        </p:tgtEl>
                                        <p:attrNameLst>
                                          <p:attrName>fill.type</p:attrName>
                                        </p:attrNameLst>
                                      </p:cBhvr>
                                      <p:to>
                                        <p:strVal val="solid"/>
                                      </p:to>
                                    </p:set>
                                  </p:childTnLst>
                                </p:cTn>
                              </p:par>
                            </p:childTnLst>
                          </p:cTn>
                        </p:par>
                        <p:par>
                          <p:cTn id="64" fill="hold">
                            <p:stCondLst>
                              <p:cond delay="9120"/>
                            </p:stCondLst>
                            <p:childTnLst>
                              <p:par>
                                <p:cTn id="65" presetID="27" presetClass="entr" presetSubtype="0" fill="hold" nodeType="afterEffect">
                                  <p:stCondLst>
                                    <p:cond delay="0"/>
                                  </p:stCondLst>
                                  <p:iterate type="lt">
                                    <p:tmPct val="50000"/>
                                  </p:iterate>
                                  <p:childTnLst>
                                    <p:set>
                                      <p:cBhvr>
                                        <p:cTn id="66" dur="1" fill="hold">
                                          <p:stCondLst>
                                            <p:cond delay="0"/>
                                          </p:stCondLst>
                                        </p:cTn>
                                        <p:tgtEl>
                                          <p:spTgt spid="14338">
                                            <p:txEl>
                                              <p:pRg st="10" end="10"/>
                                            </p:txEl>
                                          </p:spTgt>
                                        </p:tgtEl>
                                        <p:attrNameLst>
                                          <p:attrName>style.visibility</p:attrName>
                                        </p:attrNameLst>
                                      </p:cBhvr>
                                      <p:to>
                                        <p:strVal val="visible"/>
                                      </p:to>
                                    </p:set>
                                    <p:anim calcmode="discrete" valueType="clr">
                                      <p:cBhvr override="childStyle">
                                        <p:cTn id="67" dur="80"/>
                                        <p:tgtEl>
                                          <p:spTgt spid="14338">
                                            <p:txEl>
                                              <p:pRg st="10" end="10"/>
                                            </p:txEl>
                                          </p:spTgt>
                                        </p:tgtEl>
                                        <p:attrNameLst>
                                          <p:attrName>style.color</p:attrName>
                                        </p:attrNameLst>
                                      </p:cBhvr>
                                      <p:tavLst>
                                        <p:tav tm="0">
                                          <p:val>
                                            <p:clrVal>
                                              <a:schemeClr val="bg1"/>
                                            </p:clrVal>
                                          </p:val>
                                        </p:tav>
                                        <p:tav tm="50000">
                                          <p:val>
                                            <p:clrVal>
                                              <a:schemeClr val="tx1"/>
                                            </p:clrVal>
                                          </p:val>
                                        </p:tav>
                                      </p:tavLst>
                                    </p:anim>
                                    <p:anim calcmode="discrete" valueType="clr">
                                      <p:cBhvr>
                                        <p:cTn id="68" dur="80"/>
                                        <p:tgtEl>
                                          <p:spTgt spid="14338">
                                            <p:txEl>
                                              <p:pRg st="10" end="10"/>
                                            </p:txEl>
                                          </p:spTgt>
                                        </p:tgtEl>
                                        <p:attrNameLst>
                                          <p:attrName>fillcolor</p:attrName>
                                        </p:attrNameLst>
                                      </p:cBhvr>
                                      <p:tavLst>
                                        <p:tav tm="0">
                                          <p:val>
                                            <p:clrVal>
                                              <a:schemeClr val="accent2"/>
                                            </p:clrVal>
                                          </p:val>
                                        </p:tav>
                                        <p:tav tm="50000">
                                          <p:val>
                                            <p:clrVal>
                                              <a:schemeClr val="hlink"/>
                                            </p:clrVal>
                                          </p:val>
                                        </p:tav>
                                      </p:tavLst>
                                    </p:anim>
                                    <p:set>
                                      <p:cBhvr>
                                        <p:cTn id="69" dur="80"/>
                                        <p:tgtEl>
                                          <p:spTgt spid="14338">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eaLnBrk="1" hangingPunct="1"/>
            <a:r>
              <a:rPr lang="en-US" b="1" i="1" u="sng" smtClean="0">
                <a:solidFill>
                  <a:schemeClr val="bg1"/>
                </a:solidFill>
              </a:rPr>
              <a:t>Space</a:t>
            </a:r>
            <a:endParaRPr lang="ru-RU" b="1" i="1" u="sng" smtClean="0">
              <a:solidFill>
                <a:schemeClr val="bg1"/>
              </a:solidFill>
            </a:endParaRPr>
          </a:p>
        </p:txBody>
      </p:sp>
      <p:pic>
        <p:nvPicPr>
          <p:cNvPr id="4" name="Рисунок 3" descr="0a34f0c2deb47586d5ed34cabccf9215.jpg"/>
          <p:cNvPicPr>
            <a:picLocks noChangeAspect="1"/>
          </p:cNvPicPr>
          <p:nvPr/>
        </p:nvPicPr>
        <p:blipFill>
          <a:blip r:embed="rId2"/>
          <a:srcRect/>
          <a:stretch>
            <a:fillRect/>
          </a:stretch>
        </p:blipFill>
        <p:spPr bwMode="auto">
          <a:xfrm>
            <a:off x="179388" y="1700213"/>
            <a:ext cx="5892800" cy="485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r>
              <a:rPr lang="en-US" b="1" i="1" u="sng" smtClean="0">
                <a:solidFill>
                  <a:schemeClr val="bg1"/>
                </a:solidFill>
              </a:rPr>
              <a:t>Mercury</a:t>
            </a:r>
            <a:endParaRPr lang="ru-RU" b="1" i="1" u="sng" smtClean="0">
              <a:solidFill>
                <a:schemeClr val="bg1"/>
              </a:solidFill>
            </a:endParaRPr>
          </a:p>
        </p:txBody>
      </p:sp>
      <p:pic>
        <p:nvPicPr>
          <p:cNvPr id="4" name="Рисунок 3" descr="Neues Bild (19).png"/>
          <p:cNvPicPr>
            <a:picLocks noChangeAspect="1" noChangeArrowheads="1"/>
          </p:cNvPicPr>
          <p:nvPr/>
        </p:nvPicPr>
        <p:blipFill>
          <a:blip r:embed="rId2"/>
          <a:srcRect/>
          <a:stretch>
            <a:fillRect/>
          </a:stretch>
        </p:blipFill>
        <p:spPr bwMode="auto">
          <a:xfrm>
            <a:off x="6156325" y="0"/>
            <a:ext cx="2987675" cy="2944813"/>
          </a:xfrm>
          <a:prstGeom prst="rect">
            <a:avLst/>
          </a:prstGeom>
          <a:noFill/>
        </p:spPr>
      </p:pic>
      <p:sp>
        <p:nvSpPr>
          <p:cNvPr id="5" name="TextBox 4"/>
          <p:cNvSpPr txBox="1">
            <a:spLocks noChangeArrowheads="1"/>
          </p:cNvSpPr>
          <p:nvPr/>
        </p:nvSpPr>
        <p:spPr bwMode="auto">
          <a:xfrm>
            <a:off x="3071813" y="2214563"/>
            <a:ext cx="2928937" cy="2654300"/>
          </a:xfrm>
          <a:prstGeom prst="rect">
            <a:avLst/>
          </a:prstGeom>
          <a:noFill/>
          <a:ln w="9525">
            <a:noFill/>
            <a:miter lim="800000"/>
            <a:headEnd/>
            <a:tailEnd/>
          </a:ln>
        </p:spPr>
        <p:txBody>
          <a:bodyPr>
            <a:spAutoFit/>
          </a:bodyPr>
          <a:lstStyle/>
          <a:p>
            <a:r>
              <a:rPr lang="en-US" sz="2800">
                <a:solidFill>
                  <a:schemeClr val="bg1"/>
                </a:solidFill>
                <a:latin typeface="Calibri" pitchFamily="34" charset="0"/>
              </a:rPr>
              <a:t>Mercury — the planet of Solar system closest to the Sun, addresses round the Sun for 88 days. </a:t>
            </a:r>
            <a:endParaRPr lang="ru-RU" sz="28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12379 0.05389 C -0.18195 0.12422 -0.23993 0.19477 -0.23212 0.23988 C -0.22431 0.28475 -0.12778 0.3331 -0.07726 0.32385 C -0.02674 0.31459 0.08663 0.23039 0.07152 0.18413 C 0.05642 0.1381 -0.0842 0.04996 -0.16771 0.04765 C -0.25122 0.04534 -0.39167 0.10247 -0.42969 0.16979 C -0.46771 0.23733 -0.45261 0.40342 -0.39636 0.45246 C -0.34011 0.5015 -0.1224 0.51052 -0.09271 0.46356 C -0.06302 0.41661 -0.14584 0.2031 -0.21771 0.16979 C -0.28959 0.13648 -0.47223 0.20217 -0.52379 0.2637 C -0.57535 0.325 -0.55122 0.48068 -0.52726 0.53805 C -0.5033 0.59565 -0.40816 0.63058 -0.37969 0.60814 C -0.35122 0.5857 -0.31736 0.42725 -0.35591 0.40319 C -0.39445 0.37913 -0.55469 0.44136 -0.61059 0.46356 C -0.6665 0.48577 -0.67813 0.52579 -0.69167 0.53643 " pathEditMode="relative" rAng="0" ptsTypes="aaaaaaaaaaaaaaA">
                                      <p:cBhvr>
                                        <p:cTn id="13" dur="2000" fill="hold"/>
                                        <p:tgtEl>
                                          <p:spTgt spid="4"/>
                                        </p:tgtEl>
                                        <p:attrNameLst>
                                          <p:attrName>ppt_x</p:attrName>
                                          <p:attrName>ppt_y</p:attrName>
                                        </p:attrNameLst>
                                      </p:cBhvr>
                                      <p:rCtr x="-179" y="284"/>
                                    </p:animMotion>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ppt_x"/>
                                          </p:val>
                                        </p:tav>
                                        <p:tav tm="100000">
                                          <p:val>
                                            <p:strVal val="#ppt_x"/>
                                          </p:val>
                                        </p:tav>
                                      </p:tavLst>
                                    </p:anim>
                                    <p:anim calcmode="lin" valueType="num">
                                      <p:cBhvr additive="base">
                                        <p:cTn id="1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r>
              <a:rPr lang="en-US" b="1" i="1" u="sng" smtClean="0">
                <a:solidFill>
                  <a:schemeClr val="bg1"/>
                </a:solidFill>
              </a:rPr>
              <a:t>Uranus</a:t>
            </a:r>
            <a:endParaRPr lang="ru-RU" b="1" i="1" u="sng" smtClean="0">
              <a:solidFill>
                <a:schemeClr val="bg1"/>
              </a:solidFill>
            </a:endParaRPr>
          </a:p>
        </p:txBody>
      </p:sp>
      <p:pic>
        <p:nvPicPr>
          <p:cNvPr id="3" name="Рисунок 2" descr="uran.jpg"/>
          <p:cNvPicPr>
            <a:picLocks noChangeAspect="1" noChangeArrowheads="1"/>
          </p:cNvPicPr>
          <p:nvPr/>
        </p:nvPicPr>
        <p:blipFill>
          <a:blip r:embed="rId2"/>
          <a:srcRect/>
          <a:stretch>
            <a:fillRect/>
          </a:stretch>
        </p:blipFill>
        <p:spPr bwMode="auto">
          <a:xfrm>
            <a:off x="6065838" y="-146050"/>
            <a:ext cx="3224212" cy="3254375"/>
          </a:xfrm>
          <a:prstGeom prst="rect">
            <a:avLst/>
          </a:prstGeom>
          <a:noFill/>
        </p:spPr>
      </p:pic>
      <p:sp>
        <p:nvSpPr>
          <p:cNvPr id="4" name="TextBox 3"/>
          <p:cNvSpPr txBox="1">
            <a:spLocks noChangeArrowheads="1"/>
          </p:cNvSpPr>
          <p:nvPr/>
        </p:nvSpPr>
        <p:spPr bwMode="auto">
          <a:xfrm>
            <a:off x="3492500" y="1268413"/>
            <a:ext cx="2286000" cy="4838700"/>
          </a:xfrm>
          <a:prstGeom prst="rect">
            <a:avLst/>
          </a:prstGeom>
          <a:noFill/>
          <a:ln w="9525">
            <a:noFill/>
            <a:miter lim="800000"/>
            <a:headEnd/>
            <a:tailEnd/>
          </a:ln>
        </p:spPr>
        <p:txBody>
          <a:bodyPr>
            <a:spAutoFit/>
          </a:bodyPr>
          <a:lstStyle/>
          <a:p>
            <a:r>
              <a:rPr lang="en-US" sz="2400">
                <a:solidFill>
                  <a:schemeClr val="bg1"/>
                </a:solidFill>
                <a:latin typeface="Calibri" pitchFamily="34" charset="0"/>
              </a:rPr>
              <a:t>Uranium — the seventh from the Sun, the third on diameter and the fourth planet on weight of Solar system. The full reference of Uranium round the Sun makes 84 years.</a:t>
            </a:r>
            <a:endParaRPr lang="ru-RU" sz="24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1493 0.06778 C -0.13142 0.10225 -0.24791 0.13671 -0.26007 0.19801 C -0.27222 0.25954 -0.12569 0.44183 -0.0875 0.43604 C -0.0493 0.43026 -0.00312 0.22323 -0.03038 0.16308 C -0.05764 0.10294 -0.18472 0.05297 -0.25069 0.07426 C -0.31666 0.09554 -0.42569 0.19986 -0.42673 0.2917 C -0.42777 0.3833 -0.31128 0.61416 -0.25659 0.62503 C -0.20191 0.6359 -0.06944 0.43211 -0.09826 0.3567 C -0.12708 0.28129 -0.34514 0.15082 -0.42916 0.17257 C -0.51319 0.19431 -0.59305 0.39996 -0.60295 0.48693 C -0.61284 0.57391 -0.54479 0.70021 -0.48871 0.69489 C -0.43264 0.68934 -0.24427 0.51215 -0.26614 0.45362 C -0.28802 0.3951 -0.54045 0.31437 -0.61961 0.34259 C -0.69878 0.37081 -0.72187 0.56072 -0.74114 0.62341 " pathEditMode="relative" rAng="0" ptsTypes="aaaaaaaaaaaaaA">
                                      <p:cBhvr>
                                        <p:cTn id="13" dur="2000" fill="hold"/>
                                        <p:tgtEl>
                                          <p:spTgt spid="3"/>
                                        </p:tgtEl>
                                        <p:attrNameLst>
                                          <p:attrName>ppt_x</p:attrName>
                                          <p:attrName>ppt_y</p:attrName>
                                        </p:attrNameLst>
                                      </p:cBhvr>
                                      <p:rCtr x="-357" y="309"/>
                                    </p:animMotion>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r>
              <a:rPr lang="en-US" b="1" i="1" u="sng" smtClean="0">
                <a:solidFill>
                  <a:schemeClr val="bg1"/>
                </a:solidFill>
              </a:rPr>
              <a:t>The Earth</a:t>
            </a:r>
            <a:endParaRPr lang="ru-RU" b="1" i="1" u="sng" smtClean="0">
              <a:solidFill>
                <a:schemeClr val="bg1"/>
              </a:solidFill>
            </a:endParaRPr>
          </a:p>
        </p:txBody>
      </p:sp>
      <p:pic>
        <p:nvPicPr>
          <p:cNvPr id="3" name="Рисунок 2" descr="0a0b4738ae759c497de4f7ca0db49bb7.jpg"/>
          <p:cNvPicPr>
            <a:picLocks noChangeAspect="1" noChangeArrowheads="1"/>
          </p:cNvPicPr>
          <p:nvPr/>
        </p:nvPicPr>
        <p:blipFill>
          <a:blip r:embed="rId2"/>
          <a:srcRect/>
          <a:stretch>
            <a:fillRect/>
          </a:stretch>
        </p:blipFill>
        <p:spPr bwMode="auto">
          <a:xfrm>
            <a:off x="5851525" y="-6350"/>
            <a:ext cx="3298825" cy="3298825"/>
          </a:xfrm>
          <a:prstGeom prst="rect">
            <a:avLst/>
          </a:prstGeom>
          <a:noFill/>
        </p:spPr>
      </p:pic>
      <p:sp>
        <p:nvSpPr>
          <p:cNvPr id="4" name="TextBox 3"/>
          <p:cNvSpPr txBox="1">
            <a:spLocks noChangeArrowheads="1"/>
          </p:cNvSpPr>
          <p:nvPr/>
        </p:nvSpPr>
        <p:spPr bwMode="auto">
          <a:xfrm>
            <a:off x="3276600" y="1196975"/>
            <a:ext cx="2643188" cy="4838700"/>
          </a:xfrm>
          <a:prstGeom prst="rect">
            <a:avLst/>
          </a:prstGeom>
          <a:noFill/>
          <a:ln w="9525">
            <a:noFill/>
            <a:miter lim="800000"/>
            <a:headEnd/>
            <a:tailEnd/>
          </a:ln>
        </p:spPr>
        <p:txBody>
          <a:bodyPr>
            <a:spAutoFit/>
          </a:bodyPr>
          <a:lstStyle/>
          <a:p>
            <a:r>
              <a:rPr lang="en-US" sz="2400">
                <a:solidFill>
                  <a:schemeClr val="bg1"/>
                </a:solidFill>
                <a:latin typeface="Calibri" pitchFamily="34" charset="0"/>
              </a:rPr>
              <a:t>The Earth — the third planet from the Sun of the Solar system, the largest on diameter, weight and density among planets of terrestrial group. The Earth addresses round the Sun and does round it for 365,26 days.</a:t>
            </a:r>
            <a:endParaRPr lang="ru-RU" sz="24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6.66667E-6 -7.40741E-7 C -0.12933 0.06181 -0.2585 0.12385 -0.25729 0.18102 C -0.25607 0.2382 -0.02864 0.37431 0.00712 0.34283 C 0.04289 0.31135 0.02379 0.04399 -0.04288 -0.00787 C -0.10954 -0.05972 -0.33836 -0.0375 -0.39288 0.03172 C -0.44739 0.10093 -0.42013 0.36783 -0.37031 0.40787 C -0.32048 0.44792 -0.08159 0.31227 -0.09409 0.27153 C -0.10659 0.23079 -0.36909 0.13195 -0.44531 0.16343 C -0.52152 0.19491 -0.57499 0.3963 -0.55121 0.46042 C -0.52742 0.52454 -0.33003 0.56783 -0.30242 0.54769 C -0.27482 0.52755 -0.32048 0.34306 -0.38576 0.33982 C -0.45104 0.33658 -0.6427 0.49098 -0.69409 0.52871 " pathEditMode="relative" ptsTypes="aaaaaaaaaaaA">
                                      <p:cBhvr>
                                        <p:cTn id="13" dur="2000" fill="hold"/>
                                        <p:tgtEl>
                                          <p:spTgt spid="3"/>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eaLnBrk="1" hangingPunct="1"/>
            <a:r>
              <a:rPr lang="en-US" b="1" i="1" u="sng" smtClean="0">
                <a:solidFill>
                  <a:schemeClr val="bg1"/>
                </a:solidFill>
              </a:rPr>
              <a:t>Venus</a:t>
            </a:r>
            <a:endParaRPr lang="ru-RU" b="1" i="1" u="sng" smtClean="0">
              <a:solidFill>
                <a:schemeClr val="bg1"/>
              </a:solidFill>
            </a:endParaRPr>
          </a:p>
        </p:txBody>
      </p:sp>
      <p:pic>
        <p:nvPicPr>
          <p:cNvPr id="3" name="Рисунок 2" descr="venus3AP2911_800x784.jpg"/>
          <p:cNvPicPr>
            <a:picLocks noChangeAspect="1" noChangeArrowheads="1"/>
          </p:cNvPicPr>
          <p:nvPr/>
        </p:nvPicPr>
        <p:blipFill>
          <a:blip r:embed="rId2"/>
          <a:srcRect/>
          <a:stretch>
            <a:fillRect/>
          </a:stretch>
        </p:blipFill>
        <p:spPr bwMode="auto">
          <a:xfrm>
            <a:off x="6035675" y="-6350"/>
            <a:ext cx="3114675" cy="3157538"/>
          </a:xfrm>
          <a:prstGeom prst="rect">
            <a:avLst/>
          </a:prstGeom>
          <a:noFill/>
        </p:spPr>
      </p:pic>
      <p:sp>
        <p:nvSpPr>
          <p:cNvPr id="5" name="TextBox 4"/>
          <p:cNvSpPr txBox="1">
            <a:spLocks noChangeArrowheads="1"/>
          </p:cNvSpPr>
          <p:nvPr/>
        </p:nvSpPr>
        <p:spPr bwMode="auto">
          <a:xfrm>
            <a:off x="3214688" y="2000250"/>
            <a:ext cx="2000250" cy="3508375"/>
          </a:xfrm>
          <a:prstGeom prst="rect">
            <a:avLst/>
          </a:prstGeom>
          <a:noFill/>
          <a:ln w="9525">
            <a:noFill/>
            <a:miter lim="800000"/>
            <a:headEnd/>
            <a:tailEnd/>
          </a:ln>
        </p:spPr>
        <p:txBody>
          <a:bodyPr>
            <a:spAutoFit/>
          </a:bodyPr>
          <a:lstStyle/>
          <a:p>
            <a:r>
              <a:rPr lang="en-US" sz="2800">
                <a:solidFill>
                  <a:schemeClr val="bg1"/>
                </a:solidFill>
                <a:latin typeface="Calibri" pitchFamily="34" charset="0"/>
              </a:rPr>
              <a:t>Venus — the second planet of Solar system with a cycle time in 224,7days.</a:t>
            </a:r>
            <a:endParaRPr lang="ru-RU" sz="28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11875 0.10548 C -0.19757 0.18737 -0.27621 0.26926 -0.27604 0.32778 C -0.27587 0.38607 -0.16719 0.45038 -0.11771 0.45616 C -0.06823 0.46195 -0.00017 0.41244 0.02049 0.36271 C 0.04115 0.31297 0.05816 0.19315 0.00625 0.15776 C -0.04566 0.12237 -0.20607 0.1027 -0.29149 0.14989 C -0.37691 0.19708 -0.5059 0.36317 -0.50573 0.44043 C -0.50555 0.51769 -0.35833 0.61577 -0.29028 0.61346 C -0.22222 0.61115 -0.08732 0.49271 -0.09739 0.42609 C -0.10746 0.35947 -0.26094 0.23062 -0.35104 0.21328 C -0.44114 0.19593 -0.5743 0.25283 -0.63785 0.3213 C -0.70139 0.38954 -0.71996 0.57807 -0.73194 0.62294 " pathEditMode="relative" rAng="0" ptsTypes="aaaaaaaaaaaA">
                                      <p:cBhvr>
                                        <p:cTn id="13" dur="2000" fill="hold"/>
                                        <p:tgtEl>
                                          <p:spTgt spid="3"/>
                                        </p:tgtEl>
                                        <p:attrNameLst>
                                          <p:attrName>ppt_x</p:attrName>
                                          <p:attrName>ppt_y</p:attrName>
                                        </p:attrNameLst>
                                      </p:cBhvr>
                                      <p:rCtr x="-218" y="257"/>
                                    </p:animMotion>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ppt_x"/>
                                          </p:val>
                                        </p:tav>
                                        <p:tav tm="100000">
                                          <p:val>
                                            <p:strVal val="#ppt_x"/>
                                          </p:val>
                                        </p:tav>
                                      </p:tavLst>
                                    </p:anim>
                                    <p:anim calcmode="lin" valueType="num">
                                      <p:cBhvr additive="base">
                                        <p:cTn id="1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r>
              <a:rPr lang="en-US" b="1" i="1" u="sng" smtClean="0">
                <a:solidFill>
                  <a:schemeClr val="bg1"/>
                </a:solidFill>
              </a:rPr>
              <a:t>Mars</a:t>
            </a:r>
            <a:endParaRPr lang="ru-RU" b="1" i="1" u="sng" smtClean="0">
              <a:solidFill>
                <a:schemeClr val="bg1"/>
              </a:solidFill>
            </a:endParaRPr>
          </a:p>
        </p:txBody>
      </p:sp>
      <p:pic>
        <p:nvPicPr>
          <p:cNvPr id="3" name="Рисунок 2" descr="mars_jup_550.jpeg"/>
          <p:cNvPicPr>
            <a:picLocks noChangeAspect="1" noChangeArrowheads="1"/>
          </p:cNvPicPr>
          <p:nvPr/>
        </p:nvPicPr>
        <p:blipFill>
          <a:blip r:embed="rId2"/>
          <a:srcRect/>
          <a:stretch>
            <a:fillRect/>
          </a:stretch>
        </p:blipFill>
        <p:spPr bwMode="auto">
          <a:xfrm>
            <a:off x="6261100" y="-6350"/>
            <a:ext cx="2889250" cy="2871788"/>
          </a:xfrm>
          <a:prstGeom prst="rect">
            <a:avLst/>
          </a:prstGeom>
          <a:noFill/>
        </p:spPr>
      </p:pic>
      <p:sp>
        <p:nvSpPr>
          <p:cNvPr id="4" name="TextBox 3"/>
          <p:cNvSpPr txBox="1">
            <a:spLocks noChangeArrowheads="1"/>
          </p:cNvSpPr>
          <p:nvPr/>
        </p:nvSpPr>
        <p:spPr bwMode="auto">
          <a:xfrm>
            <a:off x="3214688" y="1714500"/>
            <a:ext cx="2428875" cy="3378200"/>
          </a:xfrm>
          <a:prstGeom prst="rect">
            <a:avLst/>
          </a:prstGeom>
          <a:noFill/>
          <a:ln w="9525">
            <a:noFill/>
            <a:miter lim="800000"/>
            <a:headEnd/>
            <a:tailEnd/>
          </a:ln>
        </p:spPr>
        <p:txBody>
          <a:bodyPr>
            <a:spAutoFit/>
          </a:bodyPr>
          <a:lstStyle/>
          <a:p>
            <a:r>
              <a:rPr lang="en-US" sz="2400">
                <a:solidFill>
                  <a:schemeClr val="bg1"/>
                </a:solidFill>
                <a:latin typeface="Calibri" pitchFamily="34" charset="0"/>
              </a:rPr>
              <a:t>Mars — the fourth from the Sun and the seventh planet on the sizes of Solar system. The cycle time round the Sun is equal to 687 days.</a:t>
            </a:r>
            <a:endParaRPr lang="ru-RU" sz="24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88889E-6 1.11111E-6 C -0.11996 0.00695 -0.23976 0.01389 -0.25712 0.07292 C -0.27448 0.13195 -0.1566 0.34792 -0.10469 0.35394 C -0.05278 0.35996 0.08004 0.18403 0.05486 0.10949 C 0.02969 0.03472 -0.1658 -0.10694 -0.2559 -0.09537 C -0.34601 -0.08379 -0.48281 0.08681 -0.48559 0.17917 C -0.48837 0.27153 -0.30694 0.46945 -0.27257 0.45834 C -0.23819 0.44746 -0.22031 0.14213 -0.27969 0.11412 C -0.33906 0.08588 -0.60104 0.20486 -0.62847 0.28889 C -0.6559 0.37269 -0.47031 0.6257 -0.44392 0.61898 C -0.41753 0.61181 -0.42257 0.26945 -0.47014 0.24722 C -0.51771 0.22523 -0.68142 0.42871 -0.72969 0.48727 C -0.77795 0.5456 -0.75434 0.58172 -0.75937 0.59815 " pathEditMode="relative" ptsTypes="aaaaaaaaaaaaA">
                                      <p:cBhvr>
                                        <p:cTn id="13" dur="2000" fill="hold"/>
                                        <p:tgtEl>
                                          <p:spTgt spid="3"/>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r>
              <a:rPr lang="en-US" b="1" i="1" u="sng" smtClean="0">
                <a:solidFill>
                  <a:schemeClr val="bg1"/>
                </a:solidFill>
              </a:rPr>
              <a:t>Jupiter</a:t>
            </a:r>
            <a:endParaRPr lang="ru-RU" b="1" i="1" u="sng" smtClean="0">
              <a:solidFill>
                <a:schemeClr val="bg1"/>
              </a:solidFill>
            </a:endParaRPr>
          </a:p>
        </p:txBody>
      </p:sp>
      <p:pic>
        <p:nvPicPr>
          <p:cNvPr id="3" name="Рисунок 2" descr="600px-Jupiter.jpg"/>
          <p:cNvPicPr>
            <a:picLocks noChangeAspect="1" noChangeArrowheads="1"/>
          </p:cNvPicPr>
          <p:nvPr/>
        </p:nvPicPr>
        <p:blipFill>
          <a:blip r:embed="rId2"/>
          <a:srcRect/>
          <a:stretch>
            <a:fillRect/>
          </a:stretch>
        </p:blipFill>
        <p:spPr bwMode="auto">
          <a:xfrm>
            <a:off x="5492750" y="-6350"/>
            <a:ext cx="3797300" cy="3749675"/>
          </a:xfrm>
          <a:prstGeom prst="rect">
            <a:avLst/>
          </a:prstGeom>
          <a:noFill/>
        </p:spPr>
      </p:pic>
      <p:sp>
        <p:nvSpPr>
          <p:cNvPr id="4" name="TextBox 3"/>
          <p:cNvSpPr txBox="1">
            <a:spLocks noChangeArrowheads="1"/>
          </p:cNvSpPr>
          <p:nvPr/>
        </p:nvSpPr>
        <p:spPr bwMode="auto">
          <a:xfrm>
            <a:off x="3071813" y="2071688"/>
            <a:ext cx="2428875" cy="3935412"/>
          </a:xfrm>
          <a:prstGeom prst="rect">
            <a:avLst/>
          </a:prstGeom>
          <a:noFill/>
          <a:ln w="9525">
            <a:noFill/>
            <a:miter lim="800000"/>
            <a:headEnd/>
            <a:tailEnd/>
          </a:ln>
        </p:spPr>
        <p:txBody>
          <a:bodyPr>
            <a:spAutoFit/>
          </a:bodyPr>
          <a:lstStyle/>
          <a:p>
            <a:r>
              <a:rPr lang="en-US" sz="2800">
                <a:solidFill>
                  <a:schemeClr val="bg1"/>
                </a:solidFill>
                <a:latin typeface="Calibri" pitchFamily="34" charset="0"/>
              </a:rPr>
              <a:t>Jupiter — the fifth planet from the Sun, the largest in Solar system. The biggest planet of Solar system, the giant.</a:t>
            </a:r>
            <a:endParaRPr lang="ru-RU" sz="28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11111E-6 8.51852E-6 C -0.03594 -0.01851 -0.0717 -0.03703 -0.10469 0.01436 C -0.13785 0.06575 -0.24271 0.25926 -0.19774 0.30788 C -0.15261 0.35649 0.16684 0.35417 0.16666 0.30649 C 0.16632 0.2588 -0.10209 0.02917 -0.19879 0.02223 C -0.29566 0.01528 -0.38854 0.18288 -0.41424 0.26505 C -0.43993 0.34723 -0.40972 0.48426 -0.35347 0.51598 C -0.2974 0.54769 -0.10104 0.5095 -0.07761 0.45556 C -0.05399 0.40163 -0.14601 0.23172 -0.21181 0.19213 C -0.27761 0.15255 -0.41962 0.16806 -0.47257 0.2176 C -0.52552 0.26713 -0.55104 0.41436 -0.52969 0.48889 C -0.50834 0.56343 -0.37014 0.68149 -0.3441 0.66505 C -0.31806 0.64862 -0.31476 0.40116 -0.37379 0.39051 C -0.43299 0.37987 -0.64358 0.56436 -0.69879 0.60163 " pathEditMode="relative" ptsTypes="aaaaaaaaaaaaaA">
                                      <p:cBhvr>
                                        <p:cTn id="13" dur="2000" fill="hold"/>
                                        <p:tgtEl>
                                          <p:spTgt spid="3"/>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Космо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Космос</Template>
  <TotalTime>514</TotalTime>
  <Words>405</Words>
  <PresentationFormat>Экран (4:3)</PresentationFormat>
  <Paragraphs>68</Paragraphs>
  <Slides>13</Slides>
  <Notes>0</Notes>
  <HiddenSlides>0</HiddenSlides>
  <MMClips>1</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13</vt:i4>
      </vt:variant>
    </vt:vector>
  </HeadingPairs>
  <TitlesOfParts>
    <vt:vector size="16" baseType="lpstr">
      <vt:lpstr>Arial</vt:lpstr>
      <vt:lpstr>Calibri</vt:lpstr>
      <vt:lpstr>Космос</vt:lpstr>
      <vt:lpstr>Travelling in Space</vt:lpstr>
      <vt:lpstr>The letter</vt:lpstr>
      <vt:lpstr>Space</vt:lpstr>
      <vt:lpstr>Mercury</vt:lpstr>
      <vt:lpstr>Uranus</vt:lpstr>
      <vt:lpstr>The Earth</vt:lpstr>
      <vt:lpstr>Venus</vt:lpstr>
      <vt:lpstr>Mars</vt:lpstr>
      <vt:lpstr>Jupiter</vt:lpstr>
      <vt:lpstr>Saturn</vt:lpstr>
      <vt:lpstr>The Neptune</vt:lpstr>
      <vt:lpstr>The letter</vt:lpstr>
      <vt:lpstr>The letter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to spase.</dc:title>
  <cp:lastModifiedBy>ольга</cp:lastModifiedBy>
  <cp:revision>29</cp:revision>
  <dcterms:modified xsi:type="dcterms:W3CDTF">2012-01-23T08:14:06Z</dcterms:modified>
</cp:coreProperties>
</file>