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76" r:id="rId3"/>
    <p:sldId id="277" r:id="rId4"/>
    <p:sldId id="278" r:id="rId5"/>
    <p:sldId id="279" r:id="rId6"/>
    <p:sldId id="280" r:id="rId7"/>
    <p:sldId id="283" r:id="rId8"/>
    <p:sldId id="281" r:id="rId9"/>
    <p:sldId id="285" r:id="rId10"/>
    <p:sldId id="286" r:id="rId11"/>
    <p:sldId id="287" r:id="rId12"/>
    <p:sldId id="257" r:id="rId13"/>
    <p:sldId id="289" r:id="rId14"/>
    <p:sldId id="268" r:id="rId15"/>
    <p:sldId id="295" r:id="rId16"/>
    <p:sldId id="294" r:id="rId17"/>
    <p:sldId id="29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 varScale="1">
        <p:scale>
          <a:sx n="76" d="100"/>
          <a:sy n="76" d="100"/>
        </p:scale>
        <p:origin x="-9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47BC484-1CA7-497A-80E9-A6DE06A9DBE8}" type="datetimeFigureOut">
              <a:rPr lang="ru-RU"/>
              <a:pPr>
                <a:defRPr/>
              </a:pPr>
              <a:t>10.02.2012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A0DF5D-B292-4AE0-8C6C-DDD642CCD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A82A231B-B567-47F5-9679-1B8210D32BD9}" type="datetimeFigureOut">
              <a:rPr lang="ru-RU"/>
              <a:pPr>
                <a:defRPr/>
              </a:pPr>
              <a:t>10.02.2012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7967F-781A-4053-B0EC-0AA4AEB41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DF612-371D-418F-B7D1-12AE3EF5CC1E}" type="datetimeFigureOut">
              <a:rPr lang="ru-RU"/>
              <a:pPr>
                <a:defRPr/>
              </a:pPr>
              <a:t>10.02.2012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55659-73C5-4997-835C-85C5468E2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7AA67-A203-4C03-A7E2-82592CFA1F84}" type="datetimeFigureOut">
              <a:rPr lang="ru-RU"/>
              <a:pPr>
                <a:defRPr/>
              </a:pPr>
              <a:t>10.02.2012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7E02C-8CA9-488A-8BED-951ECF30E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472D6-3EF2-4567-BA79-39A7E6CD2913}" type="datetimeFigureOut">
              <a:rPr lang="ru-RU"/>
              <a:pPr>
                <a:defRPr/>
              </a:pPr>
              <a:t>10.02.2012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5E6AF-CD76-4206-B578-A0713FC08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98077-D6F6-4320-839E-36B01F04D298}" type="datetimeFigureOut">
              <a:rPr lang="ru-RU"/>
              <a:pPr>
                <a:defRPr/>
              </a:pPr>
              <a:t>10.02.2012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F638B-5B68-4D89-A86C-C8C8B75DC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88D42-D5B7-47ED-99FB-F1C4273F7E24}" type="datetimeFigureOut">
              <a:rPr lang="ru-RU"/>
              <a:pPr>
                <a:defRPr/>
              </a:pPr>
              <a:t>10.02.2012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85A37-128A-40BF-8575-1097A86D8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8CCE6-B992-4B07-B405-F44211D720E7}" type="datetimeFigureOut">
              <a:rPr lang="ru-RU"/>
              <a:pPr>
                <a:defRPr/>
              </a:pPr>
              <a:t>10.02.2012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CE53A-64FA-4C45-9B5D-7F03D734B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FC358-4642-46FA-9579-0F0AEAC2E7D4}" type="datetimeFigureOut">
              <a:rPr lang="ru-RU"/>
              <a:pPr>
                <a:defRPr/>
              </a:pPr>
              <a:t>10.02.2012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EA6B-110D-49A7-ADC5-643F1FA70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CB25-BD7B-4ACD-A0A7-D1D58E5338E7}" type="datetimeFigureOut">
              <a:rPr lang="ru-RU"/>
              <a:pPr>
                <a:defRPr/>
              </a:pPr>
              <a:t>10.02.2012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CAEE4-33F5-40C0-A672-915676177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A394E-75F6-4FDA-A94A-2BE2DB539785}" type="datetimeFigureOut">
              <a:rPr lang="ru-RU"/>
              <a:pPr>
                <a:defRPr/>
              </a:pPr>
              <a:t>10.02.2012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6AAB7-07A7-469A-9627-E5461E2AF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28E98-F2AA-4E42-8416-072763EBF53A}" type="datetimeFigureOut">
              <a:rPr lang="ru-RU"/>
              <a:pPr>
                <a:defRPr/>
              </a:pPr>
              <a:t>10.02.2012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B1D8E-0D65-47B4-9CC5-4536603F8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8452844-9C81-4861-8EB1-F89800343911}" type="datetimeFigureOut">
              <a:rPr lang="ru-RU"/>
              <a:pPr>
                <a:defRPr/>
              </a:pPr>
              <a:t>10.02.2012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181C08F-75B7-4A50-9A75-EE17FA6D1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3" r:id="rId5"/>
    <p:sldLayoutId id="2147483758" r:id="rId6"/>
    <p:sldLayoutId id="2147483759" r:id="rId7"/>
    <p:sldLayoutId id="2147483760" r:id="rId8"/>
    <p:sldLayoutId id="2147483761" r:id="rId9"/>
    <p:sldLayoutId id="2147483752" r:id="rId10"/>
    <p:sldLayoutId id="21474837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ru-RU"/>
          </a:p>
        </p:txBody>
      </p:sp>
      <p:pic>
        <p:nvPicPr>
          <p:cNvPr id="14339" name="Picture 4" descr="1273458891_1oesbd5fhz5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31B3F"/>
                </a:solidFill>
              </a:rPr>
              <a:t>Афанасий Петрович </a:t>
            </a:r>
            <a:r>
              <a:rPr lang="ru-RU" b="1" i="1" dirty="0" err="1" smtClean="0">
                <a:solidFill>
                  <a:srgbClr val="F31B3F"/>
                </a:solidFill>
              </a:rPr>
              <a:t>Шилин</a:t>
            </a:r>
            <a:r>
              <a:rPr lang="ru-RU" b="1" i="1" dirty="0" smtClean="0">
                <a:solidFill>
                  <a:srgbClr val="F31B3F"/>
                </a:solidFill>
              </a:rPr>
              <a:t/>
            </a:r>
            <a:br>
              <a:rPr lang="ru-RU" b="1" i="1" dirty="0" smtClean="0">
                <a:solidFill>
                  <a:srgbClr val="F31B3F"/>
                </a:solidFill>
              </a:rPr>
            </a:br>
            <a:r>
              <a:rPr lang="ru-RU" b="1" i="1" dirty="0" smtClean="0">
                <a:solidFill>
                  <a:srgbClr val="F31B3F"/>
                </a:solidFill>
              </a:rPr>
              <a:t>Дважды Герой Советского Союза</a:t>
            </a:r>
            <a:endParaRPr lang="ru-RU" dirty="0"/>
          </a:p>
        </p:txBody>
      </p:sp>
      <p:pic>
        <p:nvPicPr>
          <p:cNvPr id="23554" name="Picture 4" descr="сканирование004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285875"/>
            <a:ext cx="3568700" cy="5286375"/>
          </a:xfrm>
        </p:spPr>
      </p:pic>
      <p:pic>
        <p:nvPicPr>
          <p:cNvPr id="23555" name="Picture 2" descr="D:\Мои сканированные изображения\2010-05 (май)\сканирование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1214438"/>
            <a:ext cx="4071938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0"/>
            <a:ext cx="8229600" cy="1096963"/>
          </a:xfrm>
        </p:spPr>
        <p:txBody>
          <a:bodyPr/>
          <a:lstStyle/>
          <a:p>
            <a:pPr algn="ctr"/>
            <a:r>
              <a:rPr lang="ru-RU" smtClean="0"/>
              <a:t>Памятник советскому солдату</a:t>
            </a:r>
          </a:p>
        </p:txBody>
      </p:sp>
      <p:pic>
        <p:nvPicPr>
          <p:cNvPr id="24578" name="Picture 2" descr="C:\Users\Reckot\Desktop\Мои сканированные изображения\2010-05 (май)\сканирование00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8938" y="1071563"/>
            <a:ext cx="3079750" cy="56435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Picture 2" descr="C:\Users\Reckot\Desktop\Мои сканированные изображения\2010-05 (май)\сканирование00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0" y="857250"/>
            <a:ext cx="2057400" cy="4160838"/>
          </a:xfrm>
        </p:spPr>
      </p:pic>
      <p:pic>
        <p:nvPicPr>
          <p:cNvPr id="25603" name="Picture 3" descr="C:\Users\Reckot\Desktop\Мои сканированные изображения\2010-05 (май)\сканирование0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75"/>
            <a:ext cx="284797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04t0131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785813"/>
            <a:ext cx="3910013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Picture 4" descr="сканирование003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0"/>
            <a:ext cx="5786438" cy="66436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Picture 4" descr="сканирование002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214313"/>
            <a:ext cx="7500937" cy="62674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Памятник неизвестному солдату</a:t>
            </a:r>
          </a:p>
        </p:txBody>
      </p:sp>
      <p:pic>
        <p:nvPicPr>
          <p:cNvPr id="28674" name="Picture 2" descr="C:\Users\Reckot\Pictures\100px-BronzeSoldier02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1214438"/>
            <a:ext cx="4135438" cy="550068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Марсово поле</a:t>
            </a:r>
          </a:p>
        </p:txBody>
      </p:sp>
      <p:pic>
        <p:nvPicPr>
          <p:cNvPr id="29698" name="Picture 5" descr="00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214438"/>
            <a:ext cx="8572500" cy="55054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 descr="rose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2888"/>
            <a:ext cx="8569325" cy="635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57338"/>
            <a:ext cx="8229600" cy="301466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Низкий поклон </a:t>
            </a:r>
            <a:br>
              <a:rPr lang="ru-RU" sz="60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60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Вам за Ваш подвиг!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algn="ctr"/>
            <a:r>
              <a:rPr lang="ru-RU" smtClean="0"/>
              <a:t>Шли на запад в дыму эшелоны…</a:t>
            </a:r>
          </a:p>
        </p:txBody>
      </p:sp>
      <p:pic>
        <p:nvPicPr>
          <p:cNvPr id="15362" name="Picture 2" descr="C:\Users\Reckot\Desktop\Мои сканированные изображения\2010-05 (май)\сканирование00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41425"/>
            <a:ext cx="8929688" cy="518795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Женщина в шахте</a:t>
            </a:r>
          </a:p>
        </p:txBody>
      </p:sp>
      <p:pic>
        <p:nvPicPr>
          <p:cNvPr id="16386" name="Picture 2" descr="C:\Users\Reckot\Desktop\Мои сканированные изображения\2010-05 (май)\сканирование00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1214438"/>
            <a:ext cx="4440238" cy="56435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7239000" cy="46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410" name="Picture 2" descr="C:\Users\Reckot\Desktop\Мои сканированные изображения\2010-05 (май)\сканирование00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572000" cy="6619875"/>
          </a:xfrm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57188"/>
            <a:ext cx="4371975" cy="62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Слудных Александра Ивановна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8435" name="Picture 3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500188"/>
            <a:ext cx="3929062" cy="5318125"/>
          </a:xfrm>
          <a:prstGeom prst="rect">
            <a:avLst/>
          </a:prstGeom>
          <a:noFill/>
          <a:ln w="76200">
            <a:solidFill>
              <a:schemeClr val="accent2"/>
            </a:solidFill>
            <a:prstDash val="lgDash"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Picture 2" descr="C:\Users\Reckot\Desktop\Мои сканированные изображения\2010-05 (май)\сканирование00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0"/>
            <a:ext cx="8286750" cy="68897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Picture 2" descr="C:\Users\Reckot\Desktop\Мои сканированные изображения\2010-05 (май)\сканирование00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22250"/>
            <a:ext cx="8358188" cy="71501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Picture 2" descr="C:\Users\Reckot\Desktop\Мои сканированные изображения\2010-05 (май)\сканирование00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988" y="428625"/>
            <a:ext cx="8704262" cy="54054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C0000"/>
                </a:solidFill>
              </a:rPr>
              <a:t>Герой Советского Союза Зинаида Михайловна </a:t>
            </a:r>
            <a:r>
              <a:rPr lang="ru-RU" b="1" i="1" dirty="0" err="1" smtClean="0">
                <a:solidFill>
                  <a:srgbClr val="CC0000"/>
                </a:solidFill>
              </a:rPr>
              <a:t>Туснолобова</a:t>
            </a:r>
            <a:endParaRPr lang="ru-RU" dirty="0"/>
          </a:p>
        </p:txBody>
      </p:sp>
      <p:pic>
        <p:nvPicPr>
          <p:cNvPr id="22530" name="Picture 4" descr="сканирование004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0" y="1225550"/>
            <a:ext cx="2928938" cy="56324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203</TotalTime>
  <Words>39</Words>
  <Application>Microsoft Office PowerPoint</Application>
  <PresentationFormat>Экран (4:3)</PresentationFormat>
  <Paragraphs>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Calibri</vt:lpstr>
      <vt:lpstr>Arial</vt:lpstr>
      <vt:lpstr>Cambria</vt:lpstr>
      <vt:lpstr>Wingdings 3</vt:lpstr>
      <vt:lpstr>Wingdings</vt:lpstr>
      <vt:lpstr>Gill Sans MT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Слайд 1</vt:lpstr>
      <vt:lpstr>Шли на запад в дыму эшелоны…</vt:lpstr>
      <vt:lpstr>Женщина в шахте</vt:lpstr>
      <vt:lpstr>Слайд 4</vt:lpstr>
      <vt:lpstr>Слудных Александра Ивановна</vt:lpstr>
      <vt:lpstr>Слайд 6</vt:lpstr>
      <vt:lpstr>Слайд 7</vt:lpstr>
      <vt:lpstr>Слайд 8</vt:lpstr>
      <vt:lpstr>Герой Советского Союза Зинаида Михайловна Туснолобова</vt:lpstr>
      <vt:lpstr>Афанасий Петрович Шилин Дважды Герой Советского Союза</vt:lpstr>
      <vt:lpstr>Памятник советскому солдату</vt:lpstr>
      <vt:lpstr>Слайд 12</vt:lpstr>
      <vt:lpstr>Слайд 13</vt:lpstr>
      <vt:lpstr>Слайд 14</vt:lpstr>
      <vt:lpstr>Памятник неизвестному солдату</vt:lpstr>
      <vt:lpstr>Марсово поле</vt:lpstr>
      <vt:lpstr>Низкий поклон  Вам за Ваш подвиг!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Reckot</dc:creator>
  <cp:lastModifiedBy>User</cp:lastModifiedBy>
  <cp:revision>23</cp:revision>
  <dcterms:created xsi:type="dcterms:W3CDTF">2011-12-14T06:09:04Z</dcterms:created>
  <dcterms:modified xsi:type="dcterms:W3CDTF">2012-02-10T15:47:57Z</dcterms:modified>
</cp:coreProperties>
</file>