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91" r:id="rId1"/>
  </p:sldMasterIdLst>
  <p:notesMasterIdLst>
    <p:notesMasterId r:id="rId9"/>
  </p:notes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</p:sldIdLst>
  <p:sldSz cx="9144000" cy="6858000" type="screen4x3"/>
  <p:notesSz cx="6858000" cy="9734550"/>
  <p:custShowLst>
    <p:custShow name="Произвольный показ 1" id="0">
      <p:sldLst>
        <p:sld r:id="rId2"/>
      </p:sldLst>
    </p:custShow>
  </p:custShowLst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рдейчик" initials="Н.Е.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CC0000"/>
    <a:srgbClr val="FF0000"/>
    <a:srgbClr val="FFEAD5"/>
    <a:srgbClr val="959200"/>
    <a:srgbClr val="FFFFFF"/>
    <a:srgbClr val="FFFFAF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360" autoAdjust="0"/>
    <p:restoredTop sz="86306" autoAdjust="0"/>
  </p:normalViewPr>
  <p:slideViewPr>
    <p:cSldViewPr snapToGrid="0">
      <p:cViewPr varScale="1">
        <p:scale>
          <a:sx n="75" d="100"/>
          <a:sy n="75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30250"/>
            <a:ext cx="4865688" cy="3649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24388"/>
            <a:ext cx="5486400" cy="437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560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4560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F43550C-3E4F-40A0-8736-93409403B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43550C-3E4F-40A0-8736-93409403B71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658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grpSp>
          <p:nvGrpSpPr>
            <p:cNvPr id="165892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65893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/>
              </a:p>
            </p:txBody>
          </p:sp>
          <p:sp>
            <p:nvSpPr>
              <p:cNvPr id="165894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/>
              </a:p>
            </p:txBody>
          </p:sp>
          <p:sp>
            <p:nvSpPr>
              <p:cNvPr id="165895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5896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65897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/>
              </a:p>
            </p:txBody>
          </p:sp>
          <p:sp>
            <p:nvSpPr>
              <p:cNvPr id="165898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5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65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6590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167C55-15B2-4B89-9BF6-054CD73FF537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16590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590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947ED7-D328-422C-B969-6AD508A1A5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8B933-4DFC-4740-9A19-8AA840460131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DC24B-C9F1-4800-AD1E-BEEAAE767A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7C8B61-D197-4AEE-8DE1-CB4E6FD140DD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0A42F-2480-4360-A827-7369CC9EE6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C2FD9E-D6B8-4A58-84DF-51B38180EC68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7BFA8-141A-4BAF-805C-8FB448FD77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BADC3-F582-4535-B168-A097CF611E08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7116F-497B-4327-85AC-4E37B434FD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05828B-0209-442B-82DF-EE5890C28237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CABC7-3B90-4456-B9F2-EB6D676564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C022FC-BE7E-430A-982B-85EF264EE598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CA558-B268-4F08-B322-B7A992D54F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D35D2-6440-4D38-91A1-1FB61CF92198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AF001-B756-4181-A7E2-B5D961FCD1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A998A2-4BAB-45A1-90B8-062F52495958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D405A-D2AD-437C-9BCC-0B1621C6C3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4E748-A595-4882-88C7-EC8A51CB3DFA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C005E-36A6-4542-BD9D-587093B282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C1AAA-017E-435C-87E7-8291BD3CC58C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58BB1-D908-487B-8E08-26A5910DAA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86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64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/>
            </a:p>
          </p:txBody>
        </p:sp>
        <p:grpSp>
          <p:nvGrpSpPr>
            <p:cNvPr id="16486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6486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/>
              </a:p>
            </p:txBody>
          </p:sp>
          <p:sp>
            <p:nvSpPr>
              <p:cNvPr id="16487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48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48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8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fld id="{6F409AAF-4EC1-406D-93FA-2260621CC8C0}" type="datetimeFigureOut">
              <a:rPr lang="ru-RU"/>
              <a:pPr/>
              <a:t>03.12.2011</a:t>
            </a:fld>
            <a:endParaRPr lang="ru-RU"/>
          </a:p>
        </p:txBody>
      </p:sp>
      <p:sp>
        <p:nvSpPr>
          <p:cNvPr id="1648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648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5899D57F-61D0-4158-AEAD-0773E42722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2" r:id="rId1"/>
    <p:sldLayoutId id="2147484793" r:id="rId2"/>
    <p:sldLayoutId id="2147484794" r:id="rId3"/>
    <p:sldLayoutId id="2147484795" r:id="rId4"/>
    <p:sldLayoutId id="2147484796" r:id="rId5"/>
    <p:sldLayoutId id="2147484797" r:id="rId6"/>
    <p:sldLayoutId id="2147484798" r:id="rId7"/>
    <p:sldLayoutId id="2147484799" r:id="rId8"/>
    <p:sldLayoutId id="2147484800" r:id="rId9"/>
    <p:sldLayoutId id="2147484801" r:id="rId10"/>
    <p:sldLayoutId id="2147484802" r:id="rId1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jpeg"/><Relationship Id="rId7" Type="http://schemas.openxmlformats.org/officeDocument/2006/relationships/image" Target="../media/image11.wmf"/><Relationship Id="rId12" Type="http://schemas.openxmlformats.org/officeDocument/2006/relationships/image" Target="../media/image16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onset.freedom.com/ocregister/kpj1j6-020307divine1.jpg" TargetMode="External"/><Relationship Id="rId2" Type="http://schemas.openxmlformats.org/officeDocument/2006/relationships/hyperlink" Target="http://colmogallachordecorating.files.wordpress.com/2011/02/bigsmall3.jpg?w=300&amp;h=223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g1.liveinternet.ru/images/attach/c/2/65/586/65586130_Livingroomdecoration20092010201.jpg" TargetMode="External"/><Relationship Id="rId5" Type="http://schemas.openxmlformats.org/officeDocument/2006/relationships/hyperlink" Target="http://www.slando.ru/photos/live/54/komnata_ot_hozyayki_pod_prismotr_26616554_1_F.jpg" TargetMode="External"/><Relationship Id="rId4" Type="http://schemas.openxmlformats.org/officeDocument/2006/relationships/hyperlink" Target="http://www.servimg.com/u/f62/16/02/43/49/1006-01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AT HOME</a:t>
            </a:r>
            <a:endParaRPr kumimoji="0" lang="ru-RU" sz="80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_DexterOtl" pitchFamily="82" charset="-52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3500438"/>
            <a:ext cx="7143800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Урок – презентация в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классе </a:t>
            </a:r>
          </a:p>
          <a:p>
            <a:pPr algn="ctr"/>
            <a:r>
              <a:rPr lang="ru-RU" sz="24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(УМК Афанасьева О.В. Михеева И.В. </a:t>
            </a:r>
            <a:endParaRPr lang="ru-RU" sz="24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2-ой </a:t>
            </a:r>
            <a:r>
              <a:rPr lang="ru-RU" sz="24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год </a:t>
            </a:r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обучения)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Гордейчик Наталья Евгеньевна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учитель англ.языка 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МБОУ «Гимназия №1 г. Руза»</a:t>
            </a: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комна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050" y="1884363"/>
            <a:ext cx="2139950" cy="1590696"/>
          </a:xfrm>
          <a:prstGeom prst="rect">
            <a:avLst/>
          </a:prstGeom>
        </p:spPr>
      </p:pic>
      <p:pic>
        <p:nvPicPr>
          <p:cNvPr id="5" name="Рисунок 4" descr="кухня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2600" y="1612531"/>
            <a:ext cx="1384300" cy="1604985"/>
          </a:xfrm>
          <a:prstGeom prst="rect">
            <a:avLst/>
          </a:prstGeom>
        </p:spPr>
      </p:pic>
      <p:pic>
        <p:nvPicPr>
          <p:cNvPr id="6" name="Рисунок 5" descr="ванная 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22800" y="1647825"/>
            <a:ext cx="1943100" cy="1552575"/>
          </a:xfrm>
          <a:prstGeom prst="rect">
            <a:avLst/>
          </a:prstGeom>
        </p:spPr>
      </p:pic>
      <p:pic>
        <p:nvPicPr>
          <p:cNvPr id="7" name="Рисунок 6" descr="детска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8300" y="1866900"/>
            <a:ext cx="2095500" cy="1651000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Let’s remember the words: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3300" y="1739901"/>
            <a:ext cx="31623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</a:rPr>
              <a:t>f</a:t>
            </a:r>
            <a:r>
              <a:rPr lang="en-US" sz="3600" dirty="0" smtClean="0">
                <a:solidFill>
                  <a:srgbClr val="C00000"/>
                </a:solidFill>
              </a:rPr>
              <a:t>lat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k</a:t>
            </a:r>
            <a:r>
              <a:rPr lang="en-US" sz="3600" dirty="0" smtClean="0">
                <a:solidFill>
                  <a:srgbClr val="C00000"/>
                </a:solidFill>
              </a:rPr>
              <a:t>itchen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en-US" sz="3600" dirty="0" smtClean="0">
                <a:solidFill>
                  <a:srgbClr val="C00000"/>
                </a:solidFill>
              </a:rPr>
              <a:t>edroom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b</a:t>
            </a:r>
            <a:r>
              <a:rPr lang="en-US" sz="3600" dirty="0" smtClean="0">
                <a:solidFill>
                  <a:srgbClr val="C00000"/>
                </a:solidFill>
              </a:rPr>
              <a:t>athroom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l</a:t>
            </a:r>
            <a:r>
              <a:rPr lang="en-US" sz="3600" dirty="0" smtClean="0">
                <a:solidFill>
                  <a:srgbClr val="C00000"/>
                </a:solidFill>
              </a:rPr>
              <a:t>iving room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g</a:t>
            </a:r>
            <a:r>
              <a:rPr lang="en-US" sz="3600" dirty="0" smtClean="0">
                <a:solidFill>
                  <a:srgbClr val="C00000"/>
                </a:solidFill>
              </a:rPr>
              <a:t>arage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g</a:t>
            </a:r>
            <a:r>
              <a:rPr lang="en-US" sz="3600" dirty="0" smtClean="0">
                <a:solidFill>
                  <a:srgbClr val="C00000"/>
                </a:solidFill>
              </a:rPr>
              <a:t>arden</a:t>
            </a:r>
          </a:p>
          <a:p>
            <a:pPr algn="l"/>
            <a:r>
              <a:rPr lang="en-US" sz="3600" dirty="0">
                <a:solidFill>
                  <a:srgbClr val="C00000"/>
                </a:solidFill>
              </a:rPr>
              <a:t>a</a:t>
            </a:r>
            <a:r>
              <a:rPr lang="en-US" sz="3600" dirty="0" smtClean="0">
                <a:solidFill>
                  <a:srgbClr val="C00000"/>
                </a:solidFill>
              </a:rPr>
              <a:t>t home</a:t>
            </a:r>
          </a:p>
          <a:p>
            <a:pPr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3300" y="1689100"/>
            <a:ext cx="314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квартира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3300" y="2222500"/>
            <a:ext cx="217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кухня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7900" y="2781300"/>
            <a:ext cx="245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спальня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7900" y="3327400"/>
            <a:ext cx="393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>
                <a:solidFill>
                  <a:schemeClr val="bg1">
                    <a:lumMod val="75000"/>
                  </a:schemeClr>
                </a:solidFill>
              </a:rPr>
              <a:t>в</a:t>
            </a:r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анная комната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5200" y="3911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гостиная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4457700"/>
            <a:ext cx="276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гараж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3300" y="5016500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сад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7900" y="5499100"/>
            <a:ext cx="245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дома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3600" y="1422401"/>
            <a:ext cx="3276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smtClean="0">
                <a:solidFill>
                  <a:srgbClr val="CC0000"/>
                </a:solidFill>
              </a:rPr>
              <a:t>beautiful</a:t>
            </a:r>
          </a:p>
          <a:p>
            <a:pPr algn="l"/>
            <a:r>
              <a:rPr lang="en-US" sz="3600" dirty="0" smtClean="0">
                <a:solidFill>
                  <a:srgbClr val="CC0000"/>
                </a:solidFill>
              </a:rPr>
              <a:t>cosy</a:t>
            </a:r>
          </a:p>
          <a:p>
            <a:pPr algn="l"/>
            <a:r>
              <a:rPr lang="en-US" sz="3600" dirty="0" smtClean="0">
                <a:solidFill>
                  <a:srgbClr val="CC0000"/>
                </a:solidFill>
              </a:rPr>
              <a:t>light</a:t>
            </a:r>
          </a:p>
          <a:p>
            <a:pPr algn="l"/>
            <a:r>
              <a:rPr lang="en-US" sz="3600" dirty="0" smtClean="0">
                <a:solidFill>
                  <a:srgbClr val="CC0000"/>
                </a:solidFill>
              </a:rPr>
              <a:t>messy</a:t>
            </a:r>
          </a:p>
          <a:p>
            <a:pPr algn="l"/>
            <a:r>
              <a:rPr lang="en-US" sz="3600" dirty="0" smtClean="0">
                <a:solidFill>
                  <a:srgbClr val="CC0000"/>
                </a:solidFill>
              </a:rPr>
              <a:t>nice</a:t>
            </a:r>
          </a:p>
          <a:p>
            <a:pPr algn="l"/>
            <a:r>
              <a:rPr lang="en-US" sz="3600" dirty="0" smtClean="0">
                <a:solidFill>
                  <a:srgbClr val="CC0000"/>
                </a:solidFill>
              </a:rPr>
              <a:t>upstairs</a:t>
            </a:r>
          </a:p>
          <a:p>
            <a:pPr algn="l"/>
            <a:r>
              <a:rPr lang="en-US" sz="3600" dirty="0" smtClean="0">
                <a:solidFill>
                  <a:srgbClr val="CC0000"/>
                </a:solidFill>
              </a:rPr>
              <a:t>downstairs</a:t>
            </a:r>
          </a:p>
          <a:p>
            <a:pPr algn="l"/>
            <a:r>
              <a:rPr lang="en-US" sz="3600" dirty="0" smtClean="0">
                <a:solidFill>
                  <a:srgbClr val="CC0000"/>
                </a:solidFill>
              </a:rPr>
              <a:t>together</a:t>
            </a:r>
          </a:p>
          <a:p>
            <a:pPr algn="l"/>
            <a:r>
              <a:rPr lang="en-US" sz="3600" dirty="0" smtClean="0">
                <a:solidFill>
                  <a:srgbClr val="CC0000"/>
                </a:solidFill>
              </a:rPr>
              <a:t>ready</a:t>
            </a:r>
          </a:p>
          <a:p>
            <a:pPr algn="l"/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4724400"/>
            <a:ext cx="322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вниз, внизу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6300" y="4114800"/>
            <a:ext cx="359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вверх, наверху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5500" y="5829300"/>
            <a:ext cx="322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готов, готовый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5270500"/>
            <a:ext cx="330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вместе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99000" y="1409700"/>
            <a:ext cx="311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красивый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1943100"/>
            <a:ext cx="332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accent5">
                    <a:lumMod val="25000"/>
                  </a:schemeClr>
                </a:solidFill>
              </a:rPr>
              <a:t>уютный</a:t>
            </a:r>
            <a:endParaRPr lang="ru-RU" sz="36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2463800"/>
            <a:ext cx="252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dirty="0" smtClean="0">
                <a:solidFill>
                  <a:schemeClr val="accent5">
                    <a:lumMod val="25000"/>
                  </a:schemeClr>
                </a:solidFill>
              </a:rPr>
              <a:t>светлый</a:t>
            </a:r>
            <a:endParaRPr lang="ru-RU" sz="36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4500" y="3098800"/>
            <a:ext cx="461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dirty="0" smtClean="0">
                <a:solidFill>
                  <a:schemeClr val="accent5">
                    <a:lumMod val="25000"/>
                  </a:schemeClr>
                </a:solidFill>
              </a:rPr>
              <a:t>неприбранный, в беспорядке</a:t>
            </a:r>
            <a:endParaRPr lang="ru-RU"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3600" y="3581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smtClean="0">
                <a:solidFill>
                  <a:schemeClr val="accent5">
                    <a:lumMod val="25000"/>
                  </a:schemeClr>
                </a:solidFill>
              </a:rPr>
              <a:t>славный, </a:t>
            </a:r>
            <a:r>
              <a:rPr lang="ru-RU" sz="3600" dirty="0" smtClean="0">
                <a:solidFill>
                  <a:schemeClr val="accent5">
                    <a:lumMod val="25000"/>
                  </a:schemeClr>
                </a:solidFill>
              </a:rPr>
              <a:t>милый</a:t>
            </a:r>
            <a:endParaRPr lang="ru-RU" sz="36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мнат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300" y="279400"/>
            <a:ext cx="8635999" cy="6311900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08000"/>
            <a:ext cx="7620000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25000"/>
                  </a:schemeClr>
                </a:solidFill>
              </a:rPr>
              <a:t>Our house</a:t>
            </a:r>
          </a:p>
          <a:p>
            <a:pPr algn="just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We live in a new        . I like my             . I </a:t>
            </a:r>
          </a:p>
          <a:p>
            <a:pPr algn="just"/>
            <a:endParaRPr lang="en-US" sz="3200" dirty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have a          and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a    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        </a:t>
            </a: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in my room. I have </a:t>
            </a:r>
          </a:p>
          <a:p>
            <a:pPr algn="just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no          . I have a          near the       . And the</a:t>
            </a:r>
          </a:p>
          <a:p>
            <a:pPr algn="just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l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        is next to it. I have a            on the          </a:t>
            </a:r>
          </a:p>
          <a:p>
            <a:pPr algn="l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l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The           is on the wall to the left of the        </a:t>
            </a:r>
          </a:p>
          <a:p>
            <a:pPr algn="l"/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l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I  like my              .</a:t>
            </a:r>
          </a:p>
          <a:p>
            <a:pPr algn="just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           </a:t>
            </a:r>
          </a:p>
          <a:p>
            <a:pPr algn="just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endParaRPr lang="ru-RU" sz="32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3" name="Рисунок 2" descr="дом5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5173" y="1114298"/>
            <a:ext cx="643027" cy="947033"/>
          </a:xfrm>
          <a:prstGeom prst="rect">
            <a:avLst/>
          </a:prstGeom>
        </p:spPr>
      </p:pic>
      <p:pic>
        <p:nvPicPr>
          <p:cNvPr id="5" name="Рисунок 4" descr="детска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9700" y="1309687"/>
            <a:ext cx="1141639" cy="760413"/>
          </a:xfrm>
          <a:prstGeom prst="rect">
            <a:avLst/>
          </a:prstGeom>
        </p:spPr>
      </p:pic>
      <p:pic>
        <p:nvPicPr>
          <p:cNvPr id="1945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3613" y="2141539"/>
            <a:ext cx="903287" cy="89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5" cstate="print"/>
          <a:srcRect t="15977" r="3398"/>
          <a:stretch>
            <a:fillRect/>
          </a:stretch>
        </p:blipFill>
        <p:spPr bwMode="auto">
          <a:xfrm>
            <a:off x="1135063" y="4127500"/>
            <a:ext cx="744537" cy="91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компьютер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03901" y="4076751"/>
            <a:ext cx="869899" cy="909642"/>
          </a:xfrm>
          <a:prstGeom prst="rect">
            <a:avLst/>
          </a:prstGeom>
        </p:spPr>
      </p:pic>
      <p:pic>
        <p:nvPicPr>
          <p:cNvPr id="9" name="Рисунок 8" descr="часы2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22463" y="5106193"/>
            <a:ext cx="815025" cy="837407"/>
          </a:xfrm>
          <a:prstGeom prst="rect">
            <a:avLst/>
          </a:prstGeom>
        </p:spPr>
      </p:pic>
      <p:pic>
        <p:nvPicPr>
          <p:cNvPr id="10" name="Рисунок 9" descr="дверь.W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10500" y="5080794"/>
            <a:ext cx="635000" cy="934821"/>
          </a:xfrm>
          <a:prstGeom prst="rect">
            <a:avLst/>
          </a:prstGeom>
        </p:spPr>
      </p:pic>
      <p:pic>
        <p:nvPicPr>
          <p:cNvPr id="11" name="Рисунок 10" descr="окно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30975" y="3039269"/>
            <a:ext cx="497662" cy="923132"/>
          </a:xfrm>
          <a:prstGeom prst="rect">
            <a:avLst/>
          </a:prstGeom>
        </p:spPr>
      </p:pic>
      <p:pic>
        <p:nvPicPr>
          <p:cNvPr id="194566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52588" y="3225801"/>
            <a:ext cx="912812" cy="683858"/>
          </a:xfrm>
          <a:prstGeom prst="rect">
            <a:avLst/>
          </a:prstGeom>
          <a:noFill/>
        </p:spPr>
      </p:pic>
      <p:pic>
        <p:nvPicPr>
          <p:cNvPr id="14" name="Picture 4" descr="парта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78301" y="3282950"/>
            <a:ext cx="838200" cy="638816"/>
          </a:xfrm>
          <a:prstGeom prst="rect">
            <a:avLst/>
          </a:prstGeom>
          <a:noFill/>
        </p:spPr>
      </p:pic>
      <p:pic>
        <p:nvPicPr>
          <p:cNvPr id="13" name="Picture 7" descr="диван"/>
          <p:cNvPicPr>
            <a:picLocks noChangeAspect="1" noChangeArrowheads="1"/>
          </p:cNvPicPr>
          <p:nvPr/>
        </p:nvPicPr>
        <p:blipFill>
          <a:blip r:embed="rId12" cstate="print">
            <a:lum contrast="12000"/>
          </a:blip>
          <a:srcRect/>
          <a:stretch>
            <a:fillRect/>
          </a:stretch>
        </p:blipFill>
        <p:spPr bwMode="auto">
          <a:xfrm>
            <a:off x="4159250" y="2187575"/>
            <a:ext cx="122384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парта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69201" y="4311650"/>
            <a:ext cx="838200" cy="638816"/>
          </a:xfrm>
          <a:prstGeom prst="rect">
            <a:avLst/>
          </a:prstGeom>
          <a:noFill/>
        </p:spPr>
      </p:pic>
      <p:pic>
        <p:nvPicPr>
          <p:cNvPr id="16" name="Рисунок 15" descr="детска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08300" y="5932487"/>
            <a:ext cx="1141639" cy="760413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C0000"/>
                </a:solidFill>
              </a:rPr>
              <a:t>Put in the missing pronouns 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000" y="1574800"/>
            <a:ext cx="86741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Look at this girl. Do you know …?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Where is Mike’s car? I don’t see … .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Hello, Jane! Nice to meet … .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The boys are in the bedroom. Can you call …?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I am here. Are you glad to see … ?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We can’t come. Bring our books to … .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John is working. Help …, please.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Tom likes computers. Show … your computer.</a:t>
            </a:r>
          </a:p>
          <a:p>
            <a:pPr marL="457200" indent="-457200" algn="l">
              <a:buAutoNum type="arabicPeriod"/>
            </a:pP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Our father always takes … to the zoo.</a:t>
            </a:r>
          </a:p>
          <a:p>
            <a:pPr marL="457200" indent="-457200" algn="l"/>
            <a:endParaRPr lang="en-US" sz="2800" dirty="0" smtClean="0">
              <a:solidFill>
                <a:srgbClr val="C00000"/>
              </a:solidFill>
            </a:endParaRPr>
          </a:p>
          <a:p>
            <a:pPr marL="457200" indent="-457200" algn="l">
              <a:buAutoNum type="arabicPeriod"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CC0000"/>
                </a:solidFill>
              </a:rPr>
              <a:t>Использованные ресурсы:</a:t>
            </a:r>
            <a:endParaRPr lang="ru-RU" sz="3600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122" y="2029523"/>
            <a:ext cx="7738946" cy="255454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ru-RU" u="sng" dirty="0" smtClean="0">
                <a:solidFill>
                  <a:srgbClr val="000000"/>
                </a:solidFill>
                <a:hlinkClick r:id="rId2"/>
              </a:rPr>
              <a:t>http</a:t>
            </a:r>
            <a:r>
              <a:rPr lang="ru-RU" u="sng" dirty="0" smtClean="0">
                <a:solidFill>
                  <a:srgbClr val="000000"/>
                </a:solidFill>
                <a:hlinkClick r:id="rId2"/>
              </a:rPr>
              <a:t>://</a:t>
            </a:r>
            <a:r>
              <a:rPr lang="ru-RU" u="sng" dirty="0" smtClean="0">
                <a:solidFill>
                  <a:srgbClr val="000000"/>
                </a:solidFill>
                <a:hlinkClick r:id="rId2"/>
              </a:rPr>
              <a:t>colmogallachordecorating.files.wordpress.com/2011/02/bigsmall3.jpg?w=300&amp;h=223</a:t>
            </a:r>
            <a:endParaRPr lang="ru-RU" u="sng" dirty="0" smtClean="0">
              <a:solidFill>
                <a:srgbClr val="000000"/>
              </a:solidFill>
              <a:hlinkClick r:id="rId2"/>
            </a:endParaRPr>
          </a:p>
          <a:p>
            <a:pPr algn="l"/>
            <a:r>
              <a:rPr lang="ru-RU" u="sng" dirty="0" smtClean="0">
                <a:solidFill>
                  <a:srgbClr val="000000"/>
                </a:solidFill>
                <a:hlinkClick r:id="rId3"/>
              </a:rPr>
              <a:t>http://</a:t>
            </a:r>
            <a:r>
              <a:rPr lang="ru-RU" u="sng" dirty="0" smtClean="0">
                <a:solidFill>
                  <a:srgbClr val="000000"/>
                </a:solidFill>
                <a:hlinkClick r:id="rId3"/>
              </a:rPr>
              <a:t>images.onset.freedom.com/ocregister/kpj1j6-020307divine1.jpg</a:t>
            </a:r>
            <a:endParaRPr lang="ru-RU" u="sng" dirty="0" smtClean="0">
              <a:solidFill>
                <a:srgbClr val="000000"/>
              </a:solidFill>
            </a:endParaRPr>
          </a:p>
          <a:p>
            <a:pPr algn="l"/>
            <a:r>
              <a:rPr lang="ru-RU" u="sng" dirty="0" smtClean="0">
                <a:solidFill>
                  <a:srgbClr val="000000"/>
                </a:solidFill>
                <a:hlinkClick r:id="rId4"/>
              </a:rPr>
              <a:t>http</a:t>
            </a:r>
            <a:r>
              <a:rPr lang="ru-RU" u="sng" dirty="0" smtClean="0">
                <a:solidFill>
                  <a:srgbClr val="000000"/>
                </a:solidFill>
                <a:hlinkClick r:id="rId4"/>
              </a:rPr>
              <a:t>://</a:t>
            </a:r>
            <a:r>
              <a:rPr lang="ru-RU" u="sng" dirty="0" smtClean="0">
                <a:solidFill>
                  <a:srgbClr val="000000"/>
                </a:solidFill>
                <a:hlinkClick r:id="rId4"/>
              </a:rPr>
              <a:t>www.servimg.com/u/f62/16/02/43/49/1006-010.jpg</a:t>
            </a:r>
            <a:endParaRPr lang="ru-RU" u="sng" dirty="0" smtClean="0">
              <a:solidFill>
                <a:srgbClr val="000000"/>
              </a:solidFill>
            </a:endParaRPr>
          </a:p>
          <a:p>
            <a:pPr algn="l"/>
            <a:r>
              <a:rPr lang="ru-RU" u="sng" dirty="0" smtClean="0">
                <a:solidFill>
                  <a:srgbClr val="000000"/>
                </a:solidFill>
                <a:hlinkClick r:id="rId5"/>
              </a:rPr>
              <a:t>http</a:t>
            </a:r>
            <a:r>
              <a:rPr lang="ru-RU" u="sng" dirty="0" smtClean="0">
                <a:solidFill>
                  <a:srgbClr val="000000"/>
                </a:solidFill>
                <a:hlinkClick r:id="rId5"/>
              </a:rPr>
              <a:t>://</a:t>
            </a:r>
            <a:r>
              <a:rPr lang="ru-RU" u="sng" dirty="0" smtClean="0">
                <a:solidFill>
                  <a:srgbClr val="000000"/>
                </a:solidFill>
                <a:hlinkClick r:id="rId5"/>
              </a:rPr>
              <a:t>www.slando.ru/photos/live/54/komnata_ot_hozyayki_pod_prismotr_26616554_1_F.jpg</a:t>
            </a:r>
            <a:endParaRPr lang="ru-RU" u="sng" dirty="0" smtClean="0">
              <a:solidFill>
                <a:srgbClr val="000000"/>
              </a:solidFill>
            </a:endParaRPr>
          </a:p>
          <a:p>
            <a:pPr algn="l"/>
            <a:r>
              <a:rPr lang="ru-RU" dirty="0" smtClean="0">
                <a:solidFill>
                  <a:srgbClr val="000000"/>
                </a:solidFill>
                <a:hlinkClick r:id="rId6"/>
              </a:rPr>
              <a:t>http://img1.liveinternet.ru/images/attach/c/2/65/586/65586130_Livingroomdecoration20092010201.jpg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0086">
  <a:themeElements>
    <a:clrScheme name="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00"/>
      </a:hlink>
      <a:folHlink>
        <a:srgbClr val="FFFF99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2677</TotalTime>
  <Words>259</Words>
  <Application>Microsoft Office PowerPoint</Application>
  <PresentationFormat>Экран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  <vt:variant>
        <vt:lpstr>Произвольные показы</vt:lpstr>
      </vt:variant>
      <vt:variant>
        <vt:i4>1</vt:i4>
      </vt:variant>
    </vt:vector>
  </HeadingPairs>
  <TitlesOfParts>
    <vt:vector size="9" baseType="lpstr">
      <vt:lpstr>0086</vt:lpstr>
      <vt:lpstr>Слайд 1</vt:lpstr>
      <vt:lpstr>Let’s remember the words:</vt:lpstr>
      <vt:lpstr>Слайд 3</vt:lpstr>
      <vt:lpstr>Слайд 4</vt:lpstr>
      <vt:lpstr>Слайд 5</vt:lpstr>
      <vt:lpstr>Put in the missing pronouns </vt:lpstr>
      <vt:lpstr>Использованные ресурсы:</vt:lpstr>
      <vt:lpstr>Произвольный показ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Гордейчик</dc:creator>
  <cp:lastModifiedBy>Гордейчик</cp:lastModifiedBy>
  <cp:revision>18</cp:revision>
  <dcterms:created xsi:type="dcterms:W3CDTF">2011-11-25T21:07:11Z</dcterms:created>
  <dcterms:modified xsi:type="dcterms:W3CDTF">2011-12-03T14:46:45Z</dcterms:modified>
</cp:coreProperties>
</file>