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9BDED4-9137-4A13-B1F2-4BD53419D85E}" type="datetimeFigureOut">
              <a:rPr lang="ru-RU" smtClean="0"/>
              <a:t>02.01.2004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0F21FB-12B8-4B3A-B512-84084775DDC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обезопасить себя при общении на форумах</a:t>
            </a:r>
            <a:endParaRPr lang="ru-RU" dirty="0"/>
          </a:p>
        </p:txBody>
      </p:sp>
      <p:pic>
        <p:nvPicPr>
          <p:cNvPr id="1026" name="Picture 2" descr="C:\Documents and Settings\Елена 2\Рабочий стол\1298984223_fo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581027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373945">
            <a:off x="4692508" y="2501486"/>
            <a:ext cx="3357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Если можете, возьмите с собой друга. Или по крайней мере сообщите кому-нибудь о ваших намерениях и договоритесь, что позвоните своему товарищу через определенное время после запланированной встречи. </a:t>
            </a:r>
          </a:p>
        </p:txBody>
      </p:sp>
      <p:pic>
        <p:nvPicPr>
          <p:cNvPr id="10242" name="Picture 2" descr="C:\Documents and Settings\Елена 2\Рабочий стол\s640x480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92483">
            <a:off x="814135" y="1982388"/>
            <a:ext cx="2976568" cy="396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64338">
            <a:off x="4573495" y="2558097"/>
            <a:ext cx="3442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Остановитесь в гостинице, если вам нужно ехать на большое расстояние, чтобы встретиться с человеком. Не рискуйте останавливаться у него дома. И не приглашайте его остановиться у вас. </a:t>
            </a:r>
          </a:p>
        </p:txBody>
      </p:sp>
      <p:pic>
        <p:nvPicPr>
          <p:cNvPr id="11267" name="Picture 3" descr="C:\Documents and Settings\Елена 2\Рабочий стол\kol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96792">
            <a:off x="702167" y="2472132"/>
            <a:ext cx="3323946" cy="242889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при общении на </a:t>
            </a:r>
            <a:r>
              <a:rPr lang="ru-RU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форумах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Documents and Settings\Елена 2\Рабочий стол\Цветы-и-конфеты.-1296205014_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820">
            <a:off x="2357422" y="2714620"/>
            <a:ext cx="4357703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1: Помните, что Вы говорите с человеком.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21032535">
            <a:off x="599897" y="2520399"/>
            <a:ext cx="43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Золотое правило, которому учили Вас еще в детском саду, а? Не делай другим то, что не хочешь получить от них сам. Поставьте себя на место человека, с которым говорите. Отстаивайте свою точку зрения, но не оскорбляйте окружающих. </a:t>
            </a:r>
          </a:p>
        </p:txBody>
      </p:sp>
      <p:pic>
        <p:nvPicPr>
          <p:cNvPr id="13314" name="Picture 2" descr="C:\Documents and Settings\Елена 2\Рабочий стол\social_net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9741">
            <a:off x="5334017" y="2550041"/>
            <a:ext cx="2905131" cy="218606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70648" cy="16544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2: Придерживайтесь тех же стандартов поведения, что и в реальной жизни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8430">
            <a:off x="3505809" y="3091891"/>
            <a:ext cx="52149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реальной жизни большинство из нас подчиняется законам, иногда из-за ограничений, иногда из-за опасений быть пойманным. В виртуальном пространстве шансы быть пойманным сравнительно невелики. Люди иногда забывают о том, что "за экраном" находится живой человек, и думают, что в Сети правила поведения не так строги, как в обычной жизни. </a:t>
            </a:r>
          </a:p>
        </p:txBody>
      </p:sp>
      <p:pic>
        <p:nvPicPr>
          <p:cNvPr id="14338" name="Picture 2" descr="C:\Documents and Settings\Елена 2\Рабочий стол\6387679ec7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2648">
            <a:off x="462350" y="3453643"/>
            <a:ext cx="2643191" cy="17621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3: Помните, где Вы находитесь в </a:t>
            </a:r>
            <a:r>
              <a:rPr lang="ru-RU" dirty="0" smtClean="0"/>
              <a:t>киберпространстве.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077660">
            <a:off x="692692" y="2864984"/>
            <a:ext cx="4286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Оказавшись в новой области виртуального пространства, сначала осмотритесь. Потратьте время на изучение обстановки - послушайте, как и о чем говорят люди. После этого вступайте в разговор. </a:t>
            </a:r>
          </a:p>
        </p:txBody>
      </p:sp>
      <p:pic>
        <p:nvPicPr>
          <p:cNvPr id="15362" name="Picture 2" descr="C:\Documents and Settings\Елена 2\Рабочий стол\3096192664_0e7ddeef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2567">
            <a:off x="5239576" y="2863378"/>
            <a:ext cx="3271856" cy="235449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4: Уважайте время и возможности других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444083">
            <a:off x="4058691" y="278517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Кому следует направлять сообщения (или почему "списки рассылки" приобрели дурную славу)? В былые времена люди использовали "копирку". С ее помощью можно было получить несколько читаемых копий. Подумайте еще раз о тех, кому Вы хотите послать эти копии. </a:t>
            </a:r>
          </a:p>
        </p:txBody>
      </p:sp>
      <p:pic>
        <p:nvPicPr>
          <p:cNvPr id="16386" name="Picture 2" descr="C:\Documents and Settings\Елена 2\Рабочий стол\1301047433_180883016_1-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37423">
            <a:off x="259794" y="2128709"/>
            <a:ext cx="3124652" cy="30146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 5: Сохраняйте лицо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0994058">
            <a:off x="430370" y="1729712"/>
            <a:ext cx="4500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Используйте преимущества анонимности </a:t>
            </a:r>
            <a:r>
              <a:rPr lang="ru-RU" dirty="0" smtClean="0"/>
              <a:t>.</a:t>
            </a:r>
            <a:r>
              <a:rPr lang="ru-RU" dirty="0"/>
              <a:t> Отдавайте себе отчет в том, что </a:t>
            </a:r>
            <a:r>
              <a:rPr lang="ru-RU" dirty="0" smtClean="0"/>
              <a:t>говорите.</a:t>
            </a:r>
            <a:r>
              <a:rPr lang="ru-RU" dirty="0"/>
              <a:t> Не оскорбляйте </a:t>
            </a:r>
            <a:r>
              <a:rPr lang="ru-RU" dirty="0" smtClean="0"/>
              <a:t>пользователей.</a:t>
            </a:r>
            <a:r>
              <a:rPr lang="ru-RU" dirty="0"/>
              <a:t> Наконец, будьте терпеливы и вежливы. Не употребляйте ненормативную лексику, не идите на конфликт ради самого конфликта.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7410" name="Picture 2" descr="C:\Documents and Settings\Елена 2\Рабочий стол\7cecc06a60be9d33f8489fd213659d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6016">
            <a:off x="4973792" y="1983288"/>
            <a:ext cx="2928948" cy="284108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70648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6: Помогайте другим там, где Вы это можете </a:t>
            </a:r>
            <a:r>
              <a:rPr lang="ru-RU" dirty="0" smtClean="0"/>
              <a:t>делать.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22405">
            <a:off x="3980984" y="250338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Если Вы обнаружили или сами сочинили документ, который по Вашему мнению может быть интересен другим, отправьте его в конференцию. Обмен опытом - увлекательное занятие. Это древняя и славная традиция Сети. </a:t>
            </a:r>
          </a:p>
        </p:txBody>
      </p:sp>
      <p:pic>
        <p:nvPicPr>
          <p:cNvPr id="18434" name="Picture 2" descr="C:\Documents and Settings\Елена 2\Рабочий стол\ruka-pomos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229773">
            <a:off x="805046" y="2381792"/>
            <a:ext cx="2690818" cy="35877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Правило 7: Не ввязывайтесь в конфликты и не допускайте </a:t>
            </a:r>
            <a:r>
              <a:rPr lang="ru-RU" dirty="0" smtClean="0"/>
              <a:t>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465332">
            <a:off x="3902332" y="251375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серии злобных посланий, которыми обмениваются, как правило, два или три участника дискуссии. Такие войны могут буквально захватить конференцию и разрушить дружескую обстановку. Это несправедливо по отношению к другим читателям конференции.</a:t>
            </a:r>
          </a:p>
        </p:txBody>
      </p:sp>
      <p:pic>
        <p:nvPicPr>
          <p:cNvPr id="19458" name="Picture 2" descr="C:\Documents and Settings\Елена 2\Рабочий стол\67e24b2b834b5ac9b778d82349778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1394">
            <a:off x="487749" y="4004773"/>
            <a:ext cx="3180106" cy="203394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прежде </a:t>
            </a:r>
            <a:r>
              <a:rPr lang="ru-RU" dirty="0" smtClean="0"/>
              <a:t>всего!!!</a:t>
            </a:r>
            <a:endParaRPr lang="ru-RU" dirty="0"/>
          </a:p>
        </p:txBody>
      </p:sp>
      <p:pic>
        <p:nvPicPr>
          <p:cNvPr id="2050" name="Picture 2" descr="C:\Documents and Settings\Елена 2\Рабочий стол\о-безопасности-в-сет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929066"/>
            <a:ext cx="2534746" cy="1898057"/>
          </a:xfrm>
          <a:prstGeom prst="rect">
            <a:avLst/>
          </a:prstGeom>
          <a:noFill/>
        </p:spPr>
      </p:pic>
      <p:pic>
        <p:nvPicPr>
          <p:cNvPr id="2051" name="Picture 3" descr="C:\Documents and Settings\Елена 2\Рабочий стол\vi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47456">
            <a:off x="5065980" y="1713239"/>
            <a:ext cx="2348349" cy="1856043"/>
          </a:xfrm>
          <a:prstGeom prst="rect">
            <a:avLst/>
          </a:prstGeom>
          <a:noFill/>
        </p:spPr>
      </p:pic>
      <p:pic>
        <p:nvPicPr>
          <p:cNvPr id="2053" name="Picture 5" descr="C:\Documents and Settings\Елена 2\Рабочий стол\systema-bezopasnost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84174">
            <a:off x="973411" y="1769660"/>
            <a:ext cx="2309812" cy="190875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Documents and Settings\Елена 2\Рабочий стол\0018-018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470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Работу выполнили ученицы 10 класса:   Фана Елена и Летифова Севиндж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C:\Documents and Settings\Елена 2\Рабочий стол\d181d0bcd0b0d0b9d0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86624">
            <a:off x="547785" y="2882868"/>
            <a:ext cx="3238507" cy="2428880"/>
          </a:xfrm>
          <a:prstGeom prst="rect">
            <a:avLst/>
          </a:prstGeom>
          <a:noFill/>
        </p:spPr>
      </p:pic>
      <p:pic>
        <p:nvPicPr>
          <p:cNvPr id="21507" name="Picture 3" descr="C:\Documents and Settings\Елена 2\Рабочий стол\Новая папка\ima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338">
            <a:off x="4989720" y="2504118"/>
            <a:ext cx="3328838" cy="25887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1)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007558">
            <a:off x="435686" y="2290315"/>
            <a:ext cx="40719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время онлайновых бесед можно вступить в контакт с самыми разными людьми. Большинство из них вполне разумны. В любом случае здравый смысл подскажет вам, как себя вести, но помните: ваша личная информация не должна стать достоянием незнакомцев. Советуем никогда не называть свою фамилию, телефонный номер и адрес. </a:t>
            </a:r>
          </a:p>
        </p:txBody>
      </p:sp>
      <p:pic>
        <p:nvPicPr>
          <p:cNvPr id="3074" name="Picture 2" descr="C:\Documents and Settings\Елена 2\Рабочий стол\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51814">
            <a:off x="5524506" y="2357430"/>
            <a:ext cx="2857493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2)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246592">
            <a:off x="709665" y="2018422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своем профиле вы можете ничего о себе не сообщать, но то, что вы сообщите, должно быть правдой. Единственным исключением может быть ролевая комната для бесед, каждый из участников которой выступает под именем вымышленного персонажа. </a:t>
            </a:r>
          </a:p>
        </p:txBody>
      </p:sp>
      <p:pic>
        <p:nvPicPr>
          <p:cNvPr id="4098" name="Picture 2" descr="C:\Documents and Settings\Елена 2\Рабочий стол\prewedmedw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77547">
            <a:off x="5159162" y="2035998"/>
            <a:ext cx="3429024" cy="30813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3)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144007">
            <a:off x="642910" y="2285992"/>
            <a:ext cx="2928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вы хотите с кем-то поговорить лично, пошлите этому человеку сообщение, в котором поприветствуйте его, представьтесь и сообщите, что вам нужно.</a:t>
            </a:r>
          </a:p>
        </p:txBody>
      </p:sp>
      <p:pic>
        <p:nvPicPr>
          <p:cNvPr id="5122" name="Picture 2" descr="C:\Documents and Settings\Елена 2\Рабочий стол\1223407874u6P1R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45630">
            <a:off x="5301810" y="1982665"/>
            <a:ext cx="1892947" cy="35144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4)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28717">
            <a:off x="793893" y="1856047"/>
            <a:ext cx="2786082" cy="2951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Никогда и никому не сообщайте свой пароль. Никто не должен даже спрашивать вас о нем. Если вы когда-нибудь получите подобную просьбу, не отвечайте на нее, но сообщите о ней своему провайдеру. </a:t>
            </a:r>
          </a:p>
        </p:txBody>
      </p:sp>
      <p:pic>
        <p:nvPicPr>
          <p:cNvPr id="6146" name="Picture 2" descr="C:\Documents and Settings\Елена 2\Рабочий стол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0026">
            <a:off x="4680453" y="2270643"/>
            <a:ext cx="3175715" cy="226600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5)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117529">
            <a:off x="796369" y="1968992"/>
            <a:ext cx="2857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вы сами хотите встретиться с человеком, с которым познакомились в онлайновом режиме, соблюдайте по крайней мере те же меры предосторожности, к которым вы прибегаете, когда хотите встретиться с кем-то по газетному объявлению.</a:t>
            </a:r>
          </a:p>
        </p:txBody>
      </p:sp>
      <p:pic>
        <p:nvPicPr>
          <p:cNvPr id="7170" name="Picture 2" descr="C:\Documents and Settings\Елена 2\Рабочий стол\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03002">
            <a:off x="4568172" y="2008305"/>
            <a:ext cx="3279794" cy="312778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Елена 2\Рабочий стол\positive-mobile-phones.jpeg"/>
          <p:cNvPicPr>
            <a:picLocks noChangeAspect="1" noChangeArrowheads="1"/>
          </p:cNvPicPr>
          <p:nvPr/>
        </p:nvPicPr>
        <p:blipFill>
          <a:blip r:embed="rId2"/>
          <a:srcRect l="2166" r="2166"/>
          <a:stretch>
            <a:fillRect/>
          </a:stretch>
        </p:blipFill>
        <p:spPr bwMode="auto">
          <a:xfrm rot="21153708">
            <a:off x="724695" y="2405109"/>
            <a:ext cx="3110953" cy="25693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354406">
            <a:off x="5306153" y="2677079"/>
            <a:ext cx="30403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назначайте встречу, пока не поговорите с этим человеком по телефону в течение нескольких дней или недель.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91842">
            <a:off x="5200605" y="2127812"/>
            <a:ext cx="3071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Встречайтесь в хорошо освещенном общественном месте, например в ресторане или кафе</a:t>
            </a:r>
          </a:p>
        </p:txBody>
      </p:sp>
      <p:pic>
        <p:nvPicPr>
          <p:cNvPr id="9218" name="Picture 2" descr="C:\Documents and Settings\Елена 2\Рабочий стол\131045219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84228">
            <a:off x="1058073" y="2185147"/>
            <a:ext cx="2786082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172</TotalTime>
  <Words>701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Как обезопасить себя при общении на форумах</vt:lpstr>
      <vt:lpstr>Безопасность прежде всего!!!</vt:lpstr>
      <vt:lpstr>     1)</vt:lpstr>
      <vt:lpstr>    2)</vt:lpstr>
      <vt:lpstr>   3)</vt:lpstr>
      <vt:lpstr>   4)</vt:lpstr>
      <vt:lpstr>   5)</vt:lpstr>
      <vt:lpstr>Слайд 8</vt:lpstr>
      <vt:lpstr>Слайд 9</vt:lpstr>
      <vt:lpstr>Слайд 10</vt:lpstr>
      <vt:lpstr>Слайд 11</vt:lpstr>
      <vt:lpstr>Правила поведения при общении на форумах.</vt:lpstr>
      <vt:lpstr>Правило 1: Помните, что Вы говорите с человеком. </vt:lpstr>
      <vt:lpstr>Правило 2: Придерживайтесь тех же стандартов поведения, что и в реальной жизни </vt:lpstr>
      <vt:lpstr>Правило 3: Помните, где Вы находитесь в киберпространстве. </vt:lpstr>
      <vt:lpstr>Правило 4: Уважайте время и возможности других </vt:lpstr>
      <vt:lpstr>Правило 5: Сохраняйте лицо </vt:lpstr>
      <vt:lpstr>Правило 6: Помогайте другим там, где Вы это можете делать. </vt:lpstr>
      <vt:lpstr>Правило 7: Не ввязывайтесь в конфликты и не допускайте их. </vt:lpstr>
      <vt:lpstr>Слайд 20</vt:lpstr>
      <vt:lpstr>Работу выполнили ученицы 10 класса:   Фана Елена и Летифова Севиндж.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обезопасить себя при общении на форумах</dc:title>
  <dc:creator>Лена</dc:creator>
  <cp:lastModifiedBy>Лена</cp:lastModifiedBy>
  <cp:revision>18</cp:revision>
  <dcterms:created xsi:type="dcterms:W3CDTF">2004-01-02T16:15:39Z</dcterms:created>
  <dcterms:modified xsi:type="dcterms:W3CDTF">2004-01-02T19:08:11Z</dcterms:modified>
</cp:coreProperties>
</file>