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8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3" r:id="rId20"/>
    <p:sldId id="285" r:id="rId21"/>
    <p:sldId id="286" r:id="rId22"/>
    <p:sldId id="287" r:id="rId23"/>
    <p:sldId id="28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B109-A442-461E-9C99-CD5E00BA86A0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94CF3-E58E-4D2C-B187-0FE291ADE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4C95-BCD8-456C-B29F-F96C4AF16256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2F32E-C3D3-41CC-B4CA-AD43DF3FC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077BC-B274-443E-A0E9-A354B276D0D8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A2D05-C4C6-454F-BD54-52B0C44EE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4DFF-D865-4E67-98D8-04499B2EB71B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605FE-B0BE-4D1D-A3AA-905791351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D8B52-2C48-4378-8F8F-3054778F44C6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287A0-317F-4E0E-AE79-00309CE77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A136E-C2C0-41A1-8D94-FF97E68357AE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A56B-3484-4EEE-A2C6-C6FC9858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37DD-D76E-443E-AC70-4E3E8EFBFAAC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EC4FB-E93E-454B-9512-4E8F901C0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94989-E671-4FC5-81BA-173336287D83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123E9-323A-47CC-BDF6-AE5C2517A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CDA98-3E3E-4E42-9E17-716FCF9991E9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1985-73FF-44B6-8F81-E7EB32468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4B5A-E65C-4C76-8054-91EC5E7EC4E1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AF0A0-B418-46E1-9C7F-1956CC1CB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ACA5-FCAC-46E1-AE77-2395593814D8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35EB0-7001-4FB6-BF1F-431B53548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301F1-6894-49DA-81C8-09E09A5FFB86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AAB907-4595-41A3-86E2-CD7DD5C3C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Наступила осень золотая!</a:t>
            </a:r>
          </a:p>
        </p:txBody>
      </p:sp>
      <p:pic>
        <p:nvPicPr>
          <p:cNvPr id="13314" name="Picture 2" descr="C:\Users\Валя\Desktop\Осень золотая\STH742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74963" y="1600200"/>
            <a:ext cx="3657600" cy="4876800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Леший загадывает загадки про грибы.</a:t>
            </a:r>
            <a:endParaRPr lang="ru-RU" dirty="0"/>
          </a:p>
        </p:txBody>
      </p:sp>
      <p:pic>
        <p:nvPicPr>
          <p:cNvPr id="22530" name="Picture 2" descr="C:\Users\Валя\Desktop\Осень золотая\STH742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502400" cy="4876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Ребята исполняют частушки.</a:t>
            </a:r>
          </a:p>
        </p:txBody>
      </p:sp>
      <p:pic>
        <p:nvPicPr>
          <p:cNvPr id="23554" name="Picture 2" descr="C:\Users\Валя\Desktop\Осень золотая\STH742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502400" cy="4876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Кто же ещё к нам в гости спешит?</a:t>
            </a:r>
          </a:p>
        </p:txBody>
      </p:sp>
      <p:pic>
        <p:nvPicPr>
          <p:cNvPr id="24578" name="Picture 2" descr="C:\Users\Валя\Desktop\Осень золотая\STH742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446837" cy="48355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Да это Пугало огородное к нам пожаловало.</a:t>
            </a:r>
            <a:endParaRPr lang="ru-RU" dirty="0"/>
          </a:p>
        </p:txBody>
      </p:sp>
      <p:pic>
        <p:nvPicPr>
          <p:cNvPr id="25602" name="Picture 2" descr="C:\Users\Валя\Desktop\Осень золотая\STH742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600200"/>
            <a:ext cx="6172200" cy="49545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Игра «Из чего варят суп, а из чего компот?».</a:t>
            </a:r>
            <a:endParaRPr lang="ru-RU" dirty="0"/>
          </a:p>
        </p:txBody>
      </p:sp>
      <p:pic>
        <p:nvPicPr>
          <p:cNvPr id="26626" name="Picture 2" descr="C:\Users\Валя\Desktop\Осень золотая\STH742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675437" cy="50069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Конкурс «Собери картошку».</a:t>
            </a:r>
          </a:p>
        </p:txBody>
      </p:sp>
      <p:pic>
        <p:nvPicPr>
          <p:cNvPr id="27650" name="Picture 2" descr="C:\Users\Валя\Desktop\Осень золотая\STH742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599237" cy="49498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Кто же больше собрал?</a:t>
            </a:r>
          </a:p>
        </p:txBody>
      </p:sp>
      <p:pic>
        <p:nvPicPr>
          <p:cNvPr id="28674" name="Picture 3" descr="C:\Users\Валя\Desktop\Осень золотая\STH742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370637" cy="47783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Конкурс «Собери картошку ложкой».</a:t>
            </a:r>
            <a:endParaRPr lang="ru-RU" dirty="0"/>
          </a:p>
        </p:txBody>
      </p:sp>
      <p:pic>
        <p:nvPicPr>
          <p:cNvPr id="29698" name="Picture 2" descr="C:\Users\Валя\Desktop\Осень золотая\STH742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218237" cy="46640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Валя очень старается.</a:t>
            </a:r>
          </a:p>
        </p:txBody>
      </p:sp>
      <p:pic>
        <p:nvPicPr>
          <p:cNvPr id="30722" name="Picture 2" descr="C:\Users\Валя\Desktop\Осень золотая\STH742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523037" cy="48926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Ура! Баба-Яга и Леший вернули нам Осень.</a:t>
            </a:r>
            <a:endParaRPr lang="ru-RU" dirty="0"/>
          </a:p>
        </p:txBody>
      </p:sp>
      <p:pic>
        <p:nvPicPr>
          <p:cNvPr id="31746" name="Picture 2" descr="C:\Users\Валя\Desktop\Осень золотая\STH742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74963" y="1600200"/>
            <a:ext cx="3714750" cy="4953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«Вальс осенних цветов»</a:t>
            </a:r>
          </a:p>
        </p:txBody>
      </p:sp>
      <p:pic>
        <p:nvPicPr>
          <p:cNvPr id="14338" name="Picture 2" descr="C:\Users\Валя\Desktop\Осень золотая\STH742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463675"/>
            <a:ext cx="6684963" cy="501332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Друзья Осени загадывают загадки.</a:t>
            </a:r>
            <a:endParaRPr lang="ru-RU" dirty="0"/>
          </a:p>
        </p:txBody>
      </p:sp>
      <p:pic>
        <p:nvPicPr>
          <p:cNvPr id="32770" name="Picture 2" descr="C:\Users\Валя\Desktop\Осень золотая\STH742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599237" cy="49498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Осень принесла с собой букет осенних цветов.</a:t>
            </a:r>
            <a:endParaRPr lang="ru-RU" dirty="0"/>
          </a:p>
        </p:txBody>
      </p:sp>
      <p:pic>
        <p:nvPicPr>
          <p:cNvPr id="33794" name="Picture 2" descr="C:\Users\Валя\Desktop\Осень золотая\STH742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599237" cy="49498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Конкурс «Отгадай название цветов».</a:t>
            </a:r>
            <a:endParaRPr lang="ru-RU" dirty="0"/>
          </a:p>
        </p:txBody>
      </p:sp>
      <p:pic>
        <p:nvPicPr>
          <p:cNvPr id="34818" name="Picture 2" descr="C:\Users\Валя\Desktop\Осень золотая\STH742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599237" cy="49498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Денис исполняет песню для Осени.</a:t>
            </a:r>
            <a:endParaRPr lang="ru-RU" dirty="0"/>
          </a:p>
        </p:txBody>
      </p:sp>
      <p:pic>
        <p:nvPicPr>
          <p:cNvPr id="35842" name="Picture 2" descr="C:\Users\Валя\Desktop\Осень золотая\STH742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74963" y="1600200"/>
            <a:ext cx="3754437" cy="50069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 нас в гостях Шуршик.</a:t>
            </a:r>
          </a:p>
        </p:txBody>
      </p:sp>
      <p:pic>
        <p:nvPicPr>
          <p:cNvPr id="15362" name="Picture 2" descr="C:\Users\Валя\Desktop\Осень золотая\STH742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218237" cy="46640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Шуршик</a:t>
            </a:r>
            <a:r>
              <a:rPr lang="ru-RU" dirty="0" smtClean="0"/>
              <a:t> принёс нам письмо от Осени.</a:t>
            </a:r>
            <a:endParaRPr lang="ru-RU" dirty="0"/>
          </a:p>
        </p:txBody>
      </p:sp>
      <p:pic>
        <p:nvPicPr>
          <p:cNvPr id="16386" name="Picture 2" descr="C:\Users\Валя\Desktop\Осень золотая\STH742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7000" y="1600200"/>
            <a:ext cx="6604000" cy="4953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  нас в гостях Баба-Яга и Леший.</a:t>
            </a:r>
          </a:p>
        </p:txBody>
      </p:sp>
      <p:pic>
        <p:nvPicPr>
          <p:cNvPr id="17410" name="Picture 2" descr="C:\Users\Валя\Desktop\Осень золотая\STH742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7363" y="1600200"/>
            <a:ext cx="6064250" cy="4876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Баба-Яга угощает </a:t>
            </a:r>
            <a:r>
              <a:rPr lang="ru-RU" dirty="0" err="1" smtClean="0"/>
              <a:t>Шуршика</a:t>
            </a:r>
            <a:r>
              <a:rPr lang="ru-RU" dirty="0" smtClean="0"/>
              <a:t> мухомором.</a:t>
            </a:r>
            <a:endParaRPr lang="ru-RU" dirty="0"/>
          </a:p>
        </p:txBody>
      </p:sp>
      <p:pic>
        <p:nvPicPr>
          <p:cNvPr id="18434" name="Picture 2" descr="C:\Users\Валя\Desktop\Осень золотая\STH742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446837" cy="4835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Конкурс «Собери грибочки».</a:t>
            </a:r>
          </a:p>
        </p:txBody>
      </p:sp>
      <p:pic>
        <p:nvPicPr>
          <p:cNvPr id="19458" name="Picture 2" descr="C:\Users\Валя\Desktop\Осень золотая\STH742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446837" cy="4835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лесу непогода. </a:t>
            </a:r>
          </a:p>
        </p:txBody>
      </p:sp>
      <p:pic>
        <p:nvPicPr>
          <p:cNvPr id="20482" name="Picture 2" descr="C:\Users\Валя\Desktop\Осень золотая\STH742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294437" cy="47212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Грибники в лесу.</a:t>
            </a:r>
          </a:p>
        </p:txBody>
      </p:sp>
      <p:pic>
        <p:nvPicPr>
          <p:cNvPr id="21506" name="Picture 2" descr="C:\Users\Валя\Desktop\Осень золотая\STH742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294437" cy="47212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110</Words>
  <PresentationFormat>Экран (4:3)</PresentationFormat>
  <Paragraphs>23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Наступила осень золотая!</vt:lpstr>
      <vt:lpstr>«Вальс осенних цветов»</vt:lpstr>
      <vt:lpstr>У нас в гостях Шуршик.</vt:lpstr>
      <vt:lpstr>Шуршик принёс нам письмо от Осени.</vt:lpstr>
      <vt:lpstr>У  нас в гостях Баба-Яга и Леший.</vt:lpstr>
      <vt:lpstr>Баба-Яга угощает Шуршика мухомором.</vt:lpstr>
      <vt:lpstr>Конкурс «Собери грибочки».</vt:lpstr>
      <vt:lpstr>В лесу непогода. </vt:lpstr>
      <vt:lpstr>Грибники в лесу.</vt:lpstr>
      <vt:lpstr>Леший загадывает загадки про грибы.</vt:lpstr>
      <vt:lpstr>Ребята исполняют частушки.</vt:lpstr>
      <vt:lpstr>Кто же ещё к нам в гости спешит?</vt:lpstr>
      <vt:lpstr>Да это Пугало огородное к нам пожаловало.</vt:lpstr>
      <vt:lpstr>Игра «Из чего варят суп, а из чего компот?».</vt:lpstr>
      <vt:lpstr>Конкурс «Собери картошку».</vt:lpstr>
      <vt:lpstr>Кто же больше собрал?</vt:lpstr>
      <vt:lpstr>Конкурс «Собери картошку ложкой».</vt:lpstr>
      <vt:lpstr>Валя очень старается.</vt:lpstr>
      <vt:lpstr>Ура! Баба-Яга и Леший вернули нам Осень.</vt:lpstr>
      <vt:lpstr>Друзья Осени загадывают загадки.</vt:lpstr>
      <vt:lpstr>Осень принесла с собой букет осенних цветов.</vt:lpstr>
      <vt:lpstr>Конкурс «Отгадай название цветов».</vt:lpstr>
      <vt:lpstr>Денис исполняет песню для Осени.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Наступила осень золотая!</dc:title>
  <dc:creator>Валя</dc:creator>
  <cp:lastModifiedBy>ольга</cp:lastModifiedBy>
  <cp:revision>7</cp:revision>
  <dcterms:created xsi:type="dcterms:W3CDTF">2011-09-30T13:36:38Z</dcterms:created>
  <dcterms:modified xsi:type="dcterms:W3CDTF">2011-12-11T18:03:50Z</dcterms:modified>
</cp:coreProperties>
</file>