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39A43-354F-440E-BB23-B7CCFEBF1C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7F975-B07A-440D-BB75-E538EB578D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93D3D-3012-4C30-9353-B01CA5607C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8B22E-AB52-4AA3-84B5-91D3FC40F8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C32FD-FD9F-4B4B-A3FE-05EBD95BE8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4346-8ABC-4889-9226-B968AAE166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E6F5E-4E00-4C4D-BE4C-E021950633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0B9CE-E78C-45D9-B008-125F96732E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78984-BE9B-4BA7-A9D8-B04AE3523F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B81A0-9624-4FF3-A108-0BB101306A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DE1CE-8CD7-4407-AAF7-8B78B1553A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029355-E32D-465C-83EF-5F9FFAADB21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274638"/>
            <a:ext cx="8686800" cy="6278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247650"/>
            <a:ext cx="8610600" cy="6411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228600"/>
            <a:ext cx="5867400" cy="3132138"/>
          </a:xfrm>
        </p:spPr>
      </p:pic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3733800"/>
            <a:ext cx="8229600" cy="2239963"/>
          </a:xfrm>
        </p:spPr>
        <p:txBody>
          <a:bodyPr/>
          <a:lstStyle/>
          <a:p>
            <a:pPr>
              <a:buFontTx/>
              <a:buNone/>
            </a:pPr>
            <a:endParaRPr lang="ru-RU" b="1" i="1"/>
          </a:p>
          <a:p>
            <a:pPr>
              <a:buFontTx/>
              <a:buNone/>
            </a:pPr>
            <a:r>
              <a:rPr lang="ru-RU" b="1" i="1"/>
              <a:t>прочной ночью снег ноябре выпадает в первый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Проверь себя!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ru-RU" i="1"/>
              <a:t>прочный снег</a:t>
            </a:r>
          </a:p>
          <a:p>
            <a:r>
              <a:rPr lang="ru-RU" i="1"/>
              <a:t>первый снег</a:t>
            </a:r>
          </a:p>
          <a:p>
            <a:r>
              <a:rPr lang="ru-RU" i="1"/>
              <a:t>снег выпадает</a:t>
            </a:r>
          </a:p>
          <a:p>
            <a:r>
              <a:rPr lang="ru-RU" i="1"/>
              <a:t>выпадает в ноябре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Тема урока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ru-RU" i="1"/>
              <a:t>Грамматический центр предложения</a:t>
            </a:r>
          </a:p>
          <a:p>
            <a:r>
              <a:rPr lang="ru-RU" i="1"/>
              <a:t>Главные члены предложения</a:t>
            </a:r>
          </a:p>
          <a:p>
            <a:r>
              <a:rPr lang="ru-RU" i="1"/>
              <a:t>Грамматическая основа предложения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ru-RU" sz="3600" i="1"/>
              <a:t>Осенью на деревьях … давно … 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47800" y="2514600"/>
            <a:ext cx="6400800" cy="3611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/>
          <a:lstStyle/>
          <a:p>
            <a:r>
              <a:rPr lang="ru-RU" sz="3600" b="1"/>
              <a:t>Осенью на деревьях листья давно облетели.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00200" y="2433638"/>
            <a:ext cx="6096000" cy="3657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81000" y="274638"/>
            <a:ext cx="76200" cy="106362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1638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381000"/>
            <a:ext cx="8229600" cy="5745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44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Arial</vt:lpstr>
      <vt:lpstr>Оформление по умолчанию</vt:lpstr>
      <vt:lpstr>Слайд 1</vt:lpstr>
      <vt:lpstr>Слайд 2</vt:lpstr>
      <vt:lpstr>Слайд 3</vt:lpstr>
      <vt:lpstr>Проверь себя!</vt:lpstr>
      <vt:lpstr>Тема урока</vt:lpstr>
      <vt:lpstr>Осенью на деревьях … давно … .</vt:lpstr>
      <vt:lpstr>Осенью на деревьях листья давно облетели.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Дарёна</dc:creator>
  <cp:lastModifiedBy>Дарёна</cp:lastModifiedBy>
  <cp:revision>2</cp:revision>
  <cp:lastPrinted>1601-01-01T00:00:00Z</cp:lastPrinted>
  <dcterms:created xsi:type="dcterms:W3CDTF">1601-01-01T00:00:00Z</dcterms:created>
  <dcterms:modified xsi:type="dcterms:W3CDTF">2011-12-15T15:25:18Z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