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1" r:id="rId4"/>
    <p:sldId id="263" r:id="rId5"/>
    <p:sldId id="264" r:id="rId6"/>
    <p:sldId id="266" r:id="rId7"/>
    <p:sldId id="265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F5879-CBD2-4F47-9655-CDC567D3CD23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45BB3-A43F-4BEC-A2C8-E821F71EFB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45BB3-A43F-4BEC-A2C8-E821F71EFB74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0B3A0-3FDC-449B-A409-393BAC6EE640}" type="datetimeFigureOut">
              <a:rPr lang="ru-RU" smtClean="0"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BE33F-61A4-4F5B-BA7F-3B42A4B8BA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2.bp.blogspot.com/_vYPIDwOMhm4/RxMyUVXTldI/AAAAAAAADEQ/Jmxt1K4rEd4/s1600-h/Benua024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3.bp.blogspot.com/_vYPIDwOMhm4/RxMyLlXTlcI/AAAAAAAADEI/q4vLGiQevNY/s1600-h/Benua035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1.bp.blogspot.com/_vYPIDwOMhm4/RxMv4FXTlYI/AAAAAAAADDo/XBn69LnNeVU/s1600-h/Benua022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4.bp.blogspot.com/_vYPIDwOMhm4/RxMxt1XTlaI/AAAAAAAADD4/0LOlDj7qGQE/s1600-h/Benua037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4.bp.blogspot.com/_vYPIDwOMhm4/RxMu21XTlUI/AAAAAAAADDI/CBO5qhn17Vg/s1600-h/Benua034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1.bp.blogspot.com/_vYPIDwOMhm4/RxMuQFXTlSI/AAAAAAAADC4/rUIq2qOxG0o/s1600-h/Benua029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2.bp.blogspot.com/_vYPIDwOMhm4/RxMuHVXTlRI/AAAAAAAADCw/n_pm1oxay7Y/s1600-h/Benua032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4.bp.blogspot.com/_vYPIDwOMhm4/RxMtr1XTlPI/AAAAAAAADCg/zGnbd8vOyuw/s1600-h/Benua021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емейные\Рабочий стол\бенуа\медный всадник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775618"/>
            <a:ext cx="9144000" cy="4833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LOGGER_PHOTO_ID_5121492526164055506" descr="http://2.bp.blogspot.com/_vYPIDwOMhm4/RxMyUVXTldI/AAAAAAAADEQ/Jmxt1K4rEd4/s400/Benua024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LOGGER_PHOTO_ID_5121492375840200130" descr="http://3.bp.blogspot.com/_vYPIDwOMhm4/RxMyLlXTlcI/AAAAAAAADEI/q4vLGiQevNY/s400/Benua035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LOGGER_PHOTO_ID_5121489841809495426" descr="http://1.bp.blogspot.com/_vYPIDwOMhm4/RxMv4FXTlYI/AAAAAAAADDo/XBn69LnNeVU/s400/Benua022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LOGGER_PHOTO_ID_5121491864739091874" descr="http://4.bp.blogspot.com/_vYPIDwOMhm4/RxMxt1XTlaI/AAAAAAAADD4/0LOlDj7qGQE/s400/Benua037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LOGGER_PHOTO_ID_5121488720823031106" descr="http://4.bp.blogspot.com/_vYPIDwOMhm4/RxMu21XTlUI/AAAAAAAADDI/CBO5qhn17Vg/s400/Benua034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LOGGER_PHOTO_ID_5121488055103100194" descr="http://1.bp.blogspot.com/_vYPIDwOMhm4/RxMuQFXTlSI/AAAAAAAADC4/rUIq2qOxG0o/s400/Benua029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LOGGER_PHOTO_ID_5121487904779244818" descr="http://2.bp.blogspot.com/_vYPIDwOMhm4/RxMuHVXTlRI/AAAAAAAADCw/n_pm1oxay7Y/s400/Benua032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LOGGER_PHOTO_ID_5121487432332842226" descr="http://4.bp.blogspot.com/_vYPIDwOMhm4/RxMtr1XTlPI/AAAAAAAADCg/zGnbd8vOyuw/s400/Benua021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1</Words>
  <Application>Microsoft Office PowerPoint</Application>
  <PresentationFormat>Экран (4:3)</PresentationFormat>
  <Paragraphs>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Мои файлы не входить</dc:creator>
  <cp:lastModifiedBy>Мои файлы не входить</cp:lastModifiedBy>
  <cp:revision>4</cp:revision>
  <dcterms:created xsi:type="dcterms:W3CDTF">2010-10-24T17:46:30Z</dcterms:created>
  <dcterms:modified xsi:type="dcterms:W3CDTF">2010-10-24T18:21:17Z</dcterms:modified>
</cp:coreProperties>
</file>