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57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84" r:id="rId16"/>
    <p:sldId id="269" r:id="rId17"/>
    <p:sldId id="270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72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8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73E8D7-AB4C-4737-803B-075644B08023}" type="datetimeFigureOut">
              <a:rPr lang="ru-RU" smtClean="0"/>
              <a:pPr/>
              <a:t>04.10.2011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2D394-B9C1-4577-858C-86FEC0673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44;&#1086;&#1082;&#1091;&#1084;&#1077;&#1085;&#1090;&#1099;\English\8%20&#1042;\&#1052;&#1072;&#1089;&#1090;&#1077;&#1088;%20-%20&#1082;&#1083;&#1072;&#1089;&#1089;\The%20Wishing%20Bear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86;&#1082;&#1091;&#1084;&#1077;&#1085;&#1090;&#1099;\English\8%20&#1042;\&#1052;&#1072;&#1089;&#1090;&#1077;&#1088;%20-%20&#1082;&#1083;&#1072;&#1089;&#1089;\07.%20&#1040;&#1083;&#1077;&#1082;&#1089;&#1077;&#1081;%20&#1056;&#1099;&#1073;&#1085;&#1080;&#1082;&#1086;&#1074;%20-%20&#1042;&#1089;&#1090;&#1088;&#1077;&#1095;&#1072;%20(&#1057;&#1082;&#1072;&#1079;&#1082;&#1072;%20&#1086;%20&#1079;&#1074;&#1077;&#1079;&#1076;&#1085;&#1086;&#1084;%20&#1084;&#1072;&#1083;&#1100;&#1095;&#1080;&#1082;&#1077;).mp3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86;&#1082;&#1091;&#1084;&#1077;&#1085;&#1090;&#1099;\English\8%20&#1042;\&#1052;&#1072;&#1089;&#1090;&#1077;&#1088;%20-%20&#1082;&#1083;&#1072;&#1089;&#1089;\dzink.ru-fizkultura_witch_doctor.mp3" TargetMode="Externa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upload.wikimedia.org/wikipedia/commons/8/85/Smiley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upload.wikimedia.org/wikipedia/commons/thumb/8/85/Smiley.svg/600px-Smiley.svg.pn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57200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Winnie – the – pooh </a:t>
            </a:r>
            <a:br>
              <a:rPr lang="en-US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&amp; others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214290"/>
            <a:ext cx="2385970" cy="571504"/>
          </a:xfrm>
        </p:spPr>
        <p:txBody>
          <a:bodyPr/>
          <a:lstStyle/>
          <a:p>
            <a:pPr algn="r"/>
            <a:r>
              <a:rPr lang="en-US" dirty="0" smtClean="0"/>
              <a:t>December, 17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3074" name="Picture 2" descr="D:\Документы\English\8 В\Мастер - класс\mil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71480"/>
            <a:ext cx="2878956" cy="3714756"/>
          </a:xfrm>
          <a:prstGeom prst="rect">
            <a:avLst/>
          </a:prstGeom>
          <a:noFill/>
        </p:spPr>
      </p:pic>
      <p:pic>
        <p:nvPicPr>
          <p:cNvPr id="3075" name="Picture 3" descr="D:\Документы\English\8 В\Мастер - класс\144885-2009-07-08-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928670"/>
            <a:ext cx="1928826" cy="335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305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. What did </a:t>
            </a:r>
            <a:r>
              <a:rPr lang="en-US" sz="6700" b="1" dirty="0" err="1" smtClean="0">
                <a:latin typeface="Times New Roman" pitchFamily="18" charset="0"/>
                <a:cs typeface="Times New Roman" pitchFamily="18" charset="0"/>
              </a:rPr>
              <a:t>Tigger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  want to wish?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D:\Документы\English\8 В\Мастер - класс\kinogallery.com_vinnithepooh_10_10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3071810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43314"/>
            <a:ext cx="4900618" cy="841248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.What</a:t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did</a:t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 Rabbit</a:t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  cook?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Документы\English\8 В\Мастер - класс\conejo_personaj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68048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92880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 What was Rabbit’s wish?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10243" name="Picture 3" descr="D:\Документы\English\8 В\Мастер - класс\b3d54e7c544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3000372"/>
            <a:ext cx="5429288" cy="3626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6215106" cy="84124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. Who </a:t>
            </a:r>
            <a:br>
              <a:rPr lang="en-US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helped Winnie to remember the rhyme?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D:\Документы\English\8 В\Мастер - класс\post-46559-1232638041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2786082" cy="453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57562"/>
            <a:ext cx="5072098" cy="841248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. Did Piglet,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Tigger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and Rabbit make their  wishes?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13316" name="Picture 4" descr="D:\Документы\English\8 В\Мастер - класс\16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857364"/>
            <a:ext cx="3929090" cy="2928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5992"/>
            <a:ext cx="8143932" cy="50006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. Recite </a:t>
            </a:r>
            <a:br>
              <a:rPr lang="en-US" sz="7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“ the wishing  rhyme”.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Документы\English\8 В\Мастер - класс\Winnie-The-Pooh-disney-236721_800_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429000"/>
            <a:ext cx="428627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01080" cy="841248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WISHING BEAR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he Wishing Bear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428736"/>
            <a:ext cx="8076696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5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en-US" dirty="0" smtClean="0"/>
              <a:t>Answer the questions: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452596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1. Who are the main characters of the cartoon?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2. Who showed Winnie the wishing star?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What was Winnie’s wish?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What happened in the morning?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What did Piglet want to have of his own?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What did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Tigger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want to wish?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 What did Rabbit cook?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 What was Rabbit’s wish?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Who helped Winnie to remember the rhyme?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Did Piglet,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Tigger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and Rabbit make their wishes? 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 Recite “the wishing rhyme”.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D:\Документы\English\8 В\Мастер - класс\фото винни пуха и др\87489781da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72264" y="0"/>
            <a:ext cx="2357454" cy="138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n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28992" y="2285992"/>
            <a:ext cx="2357454" cy="1428760"/>
            <a:chOff x="340" y="1253"/>
            <a:chExt cx="635" cy="59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6" name="07. Алексей Рыбников - Встреча (Сказка о звездном мальчик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9286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5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dzink.ru-fizkultura_witch_doctor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</p:spPr>
      </p:pic>
      <p:sp>
        <p:nvSpPr>
          <p:cNvPr id="48131" name="WordArt 3" descr="303"/>
          <p:cNvSpPr>
            <a:spLocks noChangeArrowheads="1" noChangeShapeType="1" noTextEdit="1"/>
          </p:cNvSpPr>
          <p:nvPr/>
        </p:nvSpPr>
        <p:spPr bwMode="auto">
          <a:xfrm>
            <a:off x="762000" y="685800"/>
            <a:ext cx="7561263" cy="16557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blipFill dpi="0" rotWithShape="1">
                  <a:blip r:embed="rId4">
                    <a:alphaModFix amt="50000"/>
                  </a:blip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COUNT THE STARS</a:t>
            </a:r>
            <a:endParaRPr lang="ru-RU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blipFill dpi="0" rotWithShape="1">
                <a:blip r:embed="rId4">
                  <a:alphaModFix amt="50000"/>
                </a:blip>
                <a:srcRect/>
                <a:stretch>
                  <a:fillRect/>
                </a:stretch>
              </a:blip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743200"/>
            <a:ext cx="1008063" cy="936625"/>
            <a:chOff x="340" y="1253"/>
            <a:chExt cx="635" cy="590"/>
          </a:xfrm>
        </p:grpSpPr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114800" y="2971800"/>
            <a:ext cx="1008063" cy="936625"/>
            <a:chOff x="340" y="1253"/>
            <a:chExt cx="635" cy="590"/>
          </a:xfrm>
        </p:grpSpPr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239000" y="2819400"/>
            <a:ext cx="1008063" cy="936625"/>
            <a:chOff x="340" y="1253"/>
            <a:chExt cx="635" cy="590"/>
          </a:xfrm>
        </p:grpSpPr>
        <p:sp>
          <p:nvSpPr>
            <p:cNvPr id="48139" name="AutoShape 1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0" name="AutoShape 1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209800" y="4572000"/>
            <a:ext cx="1008063" cy="936625"/>
            <a:chOff x="340" y="1253"/>
            <a:chExt cx="635" cy="590"/>
          </a:xfrm>
        </p:grpSpPr>
        <p:sp>
          <p:nvSpPr>
            <p:cNvPr id="48142" name="AutoShape 1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3" name="AutoShape 1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638800" y="4572000"/>
            <a:ext cx="1008063" cy="936625"/>
            <a:chOff x="340" y="1253"/>
            <a:chExt cx="635" cy="590"/>
          </a:xfrm>
        </p:grpSpPr>
        <p:sp>
          <p:nvSpPr>
            <p:cNvPr id="48145" name="AutoShape 1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848600" y="5486400"/>
            <a:ext cx="1008063" cy="936625"/>
            <a:chOff x="340" y="1253"/>
            <a:chExt cx="635" cy="590"/>
          </a:xfrm>
        </p:grpSpPr>
        <p:sp>
          <p:nvSpPr>
            <p:cNvPr id="48148" name="AutoShape 20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49" name="AutoShape 21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990600" y="5562600"/>
            <a:ext cx="1008063" cy="936625"/>
            <a:chOff x="340" y="1253"/>
            <a:chExt cx="635" cy="590"/>
          </a:xfrm>
        </p:grpSpPr>
        <p:sp>
          <p:nvSpPr>
            <p:cNvPr id="48151" name="AutoShape 2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2" name="AutoShape 2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3962400" y="5410200"/>
            <a:ext cx="1008063" cy="936625"/>
            <a:chOff x="340" y="1253"/>
            <a:chExt cx="635" cy="590"/>
          </a:xfrm>
        </p:grpSpPr>
        <p:sp>
          <p:nvSpPr>
            <p:cNvPr id="48154" name="AutoShape 2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5" name="AutoShape 2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5486400" y="2362200"/>
            <a:ext cx="1008063" cy="936625"/>
            <a:chOff x="340" y="1253"/>
            <a:chExt cx="635" cy="590"/>
          </a:xfrm>
        </p:grpSpPr>
        <p:sp>
          <p:nvSpPr>
            <p:cNvPr id="48157" name="AutoShape 2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8" name="AutoShape 3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905000" y="2743200"/>
            <a:ext cx="1008063" cy="936625"/>
            <a:chOff x="340" y="1253"/>
            <a:chExt cx="635" cy="590"/>
          </a:xfrm>
        </p:grpSpPr>
        <p:sp>
          <p:nvSpPr>
            <p:cNvPr id="48160" name="AutoShape 3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61" name="AutoShape 3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000"/>
                            </p:stCondLst>
                            <p:childTnLst>
                              <p:par>
                                <p:cTn id="1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5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00"/>
                            </p:stCondLst>
                            <p:childTnLst>
                              <p:par>
                                <p:cTn id="1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Winnie – the – pooh &amp; others</a:t>
            </a:r>
            <a:endParaRPr lang="ru-RU" dirty="0"/>
          </a:p>
        </p:txBody>
      </p:sp>
      <p:pic>
        <p:nvPicPr>
          <p:cNvPr id="1026" name="Picture 2" descr="D:\Документы\English\8 В\фото винни пуха и др\winnie_the_po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5142584" cy="5500702"/>
          </a:xfrm>
          <a:prstGeom prst="rect">
            <a:avLst/>
          </a:prstGeom>
          <a:noFill/>
        </p:spPr>
      </p:pic>
      <p:pic>
        <p:nvPicPr>
          <p:cNvPr id="1027" name="Picture 3" descr="D:\Документы\English\8 В\фото винни пуха и др\48131_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14422"/>
            <a:ext cx="6955805" cy="5286412"/>
          </a:xfrm>
          <a:prstGeom prst="rect">
            <a:avLst/>
          </a:prstGeom>
          <a:noFill/>
        </p:spPr>
      </p:pic>
      <p:pic>
        <p:nvPicPr>
          <p:cNvPr id="1028" name="Picture 4" descr="D:\Документы\English\8 В\фото винни пуха и др\day01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785794"/>
            <a:ext cx="5740284" cy="6072206"/>
          </a:xfrm>
          <a:prstGeom prst="rect">
            <a:avLst/>
          </a:prstGeom>
          <a:noFill/>
        </p:spPr>
      </p:pic>
      <p:pic>
        <p:nvPicPr>
          <p:cNvPr id="1029" name="Picture 5" descr="D:\Документы\English\8 В\фото винни пуха и др\991984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142984"/>
            <a:ext cx="6630097" cy="5300669"/>
          </a:xfrm>
          <a:prstGeom prst="rect">
            <a:avLst/>
          </a:prstGeom>
          <a:noFill/>
        </p:spPr>
      </p:pic>
      <p:pic>
        <p:nvPicPr>
          <p:cNvPr id="1030" name="Picture 6" descr="D:\Документы\English\8 В\фото винни пуха и др\1925e20d555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276019"/>
            <a:ext cx="4500594" cy="5581981"/>
          </a:xfrm>
          <a:prstGeom prst="rect">
            <a:avLst/>
          </a:prstGeom>
          <a:noFill/>
        </p:spPr>
      </p:pic>
      <p:pic>
        <p:nvPicPr>
          <p:cNvPr id="1034" name="Picture 10" descr="D:\Документы\English\8 В\фото винни пуха и др\e7c73317a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7554" y="1214422"/>
            <a:ext cx="2838644" cy="5476602"/>
          </a:xfrm>
          <a:prstGeom prst="rect">
            <a:avLst/>
          </a:prstGeom>
          <a:noFill/>
        </p:spPr>
      </p:pic>
      <p:pic>
        <p:nvPicPr>
          <p:cNvPr id="14" name="Picture 7" descr="D:\Документы\English\8 В\фото винни пуха и др\p22i14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071546"/>
            <a:ext cx="7286676" cy="5520392"/>
          </a:xfrm>
          <a:prstGeom prst="rect">
            <a:avLst/>
          </a:prstGeom>
          <a:noFill/>
        </p:spPr>
      </p:pic>
      <p:pic>
        <p:nvPicPr>
          <p:cNvPr id="15" name="Picture 9" descr="D:\Документы\English\8 В\фото винни пуха и др\2259877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4546" y="1000108"/>
            <a:ext cx="5214974" cy="5649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8243888" y="1125538"/>
            <a:ext cx="0" cy="475138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258888" y="5949950"/>
            <a:ext cx="6985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258888" y="1125538"/>
            <a:ext cx="0" cy="4751387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331913" y="1125538"/>
            <a:ext cx="3311525" cy="2016125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643438" y="1196975"/>
            <a:ext cx="3529012" cy="1944688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1258888" y="1125538"/>
            <a:ext cx="6985000" cy="0"/>
          </a:xfrm>
          <a:prstGeom prst="line">
            <a:avLst/>
          </a:prstGeom>
          <a:noFill/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1547813" y="4076700"/>
            <a:ext cx="6408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Century" pitchFamily="18" charset="0"/>
              </a:rPr>
              <a:t>You have a letter</a:t>
            </a:r>
            <a:endParaRPr lang="ru-RU" sz="3600" b="1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3779838" y="2420938"/>
            <a:ext cx="2016125" cy="143986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33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84663" y="2708275"/>
            <a:ext cx="1008062" cy="936625"/>
            <a:chOff x="340" y="1253"/>
            <a:chExt cx="635" cy="590"/>
          </a:xfrm>
        </p:grpSpPr>
        <p:sp>
          <p:nvSpPr>
            <p:cNvPr id="49163" name="AutoShape 1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animClr clrSpc="rgb" dir="cw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00080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nimBg="1"/>
      <p:bldP spid="49155" grpId="0" animBg="1"/>
      <p:bldP spid="49156" grpId="0" animBg="1"/>
      <p:bldP spid="49157" grpId="0" animBg="1"/>
      <p:bldP spid="49158" grpId="0" animBg="1"/>
      <p:bldP spid="49159" grpId="0" animBg="1"/>
      <p:bldP spid="49161" grpId="0" animBg="1"/>
      <p:bldP spid="4916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 descr="фон44 клетка"/>
          <p:cNvSpPr>
            <a:spLocks noChangeArrowheads="1"/>
          </p:cNvSpPr>
          <p:nvPr/>
        </p:nvSpPr>
        <p:spPr bwMode="auto">
          <a:xfrm>
            <a:off x="468313" y="260350"/>
            <a:ext cx="8281987" cy="61928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Century" pitchFamily="18" charset="0"/>
              </a:rPr>
              <a:t>Do this exercise for eyes:</a:t>
            </a:r>
            <a:endParaRPr lang="ru-RU" sz="2400" b="1">
              <a:latin typeface="Century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79" grpId="1"/>
      <p:bldP spid="50184" grpId="0" animBg="1"/>
      <p:bldP spid="50184" grpId="1" animBg="1"/>
      <p:bldP spid="50185" grpId="0" animBg="1"/>
      <p:bldP spid="50185" grpId="1" animBg="1"/>
      <p:bldP spid="50186" grpId="0" animBg="1"/>
      <p:bldP spid="50186" grpId="1" animBg="1"/>
      <p:bldP spid="50187" grpId="0" animBg="1"/>
      <p:bldP spid="5018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val 2"/>
          <p:cNvSpPr>
            <a:spLocks noChangeArrowheads="1"/>
          </p:cNvSpPr>
          <p:nvPr/>
        </p:nvSpPr>
        <p:spPr bwMode="auto">
          <a:xfrm>
            <a:off x="2051050" y="692150"/>
            <a:ext cx="4824413" cy="4752975"/>
          </a:xfrm>
          <a:prstGeom prst="ellipse">
            <a:avLst/>
          </a:prstGeom>
          <a:noFill/>
          <a:ln w="57150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7019925" y="2205038"/>
            <a:ext cx="431800" cy="431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7 -0.25179 C -0.1625 -0.25179 -0.04722 -0.09896 -0.04722 0.08902 C -0.04722 0.277 -0.1625 0.43006 -0.30347 0.43006 C -0.44462 0.43006 -0.55903 0.277 -0.55903 0.08902 C -0.55903 -0.09896 -0.44462 -0.25179 -0.30347 -0.25179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348 -0.25179 C -0.16268 -0.25179 -0.04757 -0.09896 -0.04757 0.08902 C -0.04757 0.277 -0.16268 0.43006 -0.30348 0.43006 C -0.44479 0.43006 -0.55938 0.277 -0.55938 0.08902 C -0.55938 -0.09896 -0.44479 -0.25179 -0.30348 -0.25179 Z " pathEditMode="relative" rAng="0" ptsTypes="fffff">
                                      <p:cBhvr>
                                        <p:cTn id="9" dur="2000" spd="-100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 rot="16200000">
            <a:off x="468312" y="3429001"/>
            <a:ext cx="576263" cy="5762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98844E-6 C 0.00052 -0.09989 0.09357 -0.18197 0.20677 -0.18197 C 0.3401 -0.18197 0.38854 -0.09087 0.4085 -0.0363 L 0.42916 0.0363 C 0.45034 0.09086 0.50156 0.1815 0.65277 0.1815 C 0.74895 0.1815 0.85816 0.09988 0.85833 3.98844E-6 C 0.85833 -0.09989 0.74895 -0.18197 0.65277 -0.18197 C 0.50156 -0.18197 0.45034 -0.09087 0.42916 -0.0363 L 0.4085 0.0363 C 0.38854 0.08994 0.34027 0.1815 0.20764 0.1815 C 0.09357 0.1815 3.61111E-6 0.09988 3.61111E-6 3.98844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53251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2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53254" name="AutoShape 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5" name="AutoShape 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53257" name="AutoShape 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58" name="AutoShape 1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1" name="AutoShape 1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53263" name="AutoShape 15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4" name="AutoShape 16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53266" name="AutoShape 1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7" name="AutoShape 1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53269" name="AutoShape 2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0" name="AutoShape 2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53272" name="AutoShape 2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3" name="AutoShape 2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53275" name="AutoShape 2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6" name="AutoShape 2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53278" name="AutoShape 30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79" name="AutoShape 31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2781300"/>
            <a:ext cx="1008063" cy="936625"/>
            <a:chOff x="340" y="1253"/>
            <a:chExt cx="635" cy="590"/>
          </a:xfrm>
        </p:grpSpPr>
        <p:sp>
          <p:nvSpPr>
            <p:cNvPr id="54275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276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4.79769E-6 C -0.03142 -0.14104 0.06493 -0.25711 0.18212 -0.25711 C 0.32066 -0.25711 0.37049 -0.12855 0.39149 -0.05109 L 0.41354 0.05133 C 0.4349 0.12856 0.48768 0.25665 0.64445 0.25665 C 0.74427 0.25665 0.85781 0.14128 0.85781 -4.79769E-6 C 0.85781 -0.14104 0.74427 -0.25711 0.64445 -0.25711 C 0.48768 -0.25711 0.4349 -0.12855 0.41354 -0.05109 L 0.39149 0.05133 C 0.37049 0.12856 0.32066 0.25665 0.18212 0.25665 C 0.06493 0.25665 -0.03142 0.14128 -0.03142 -4.79769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28FD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Файл:Smiley.sv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714480" y="357166"/>
            <a:ext cx="6049963" cy="604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071966" cy="84124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task: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214554"/>
            <a:ext cx="6715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Ex. 72, 74, 80,83 </a:t>
            </a:r>
          </a:p>
          <a:p>
            <a:pPr algn="ctr"/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p. 142 – 146 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Alan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Alexander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Milne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(1882—1956)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\English\8 В\фото винни пуха и др\�����_����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2857520" cy="4518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THE WISHING BEAR</a:t>
            </a:r>
            <a:endParaRPr lang="ru-RU" sz="7200" dirty="0"/>
          </a:p>
        </p:txBody>
      </p:sp>
      <p:pic>
        <p:nvPicPr>
          <p:cNvPr id="1028" name="Picture 4" descr="D:\Документы\English\8 В\Мастер - класс\winnie-the-pooh_tigger_piglet_eeyor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857364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5743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1. Who are the main characters of the cartoon?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2050" name="Picture 2" descr="D:\Документы\English\8 В\Мастер - класс\0_d324_77ca2724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3786190"/>
            <a:ext cx="3595686" cy="2696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2. Who showed Winnie the wishing star?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Документы\English\8 В\Мастер - класс\puh (59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000372"/>
            <a:ext cx="4572032" cy="34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. What  was Winnie’s wish?</a:t>
            </a: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pic>
        <p:nvPicPr>
          <p:cNvPr id="5122" name="Picture 2" descr="D:\Документы\English\8 В\Мастер - класс\Winnie-the-Poo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5031381" cy="3376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. What happened in the morning?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Документы\English\8 В\Мастер - класс\35982245_files_alb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14324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86058"/>
            <a:ext cx="5786478" cy="841248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6700" b="1" dirty="0" smtClean="0">
                <a:latin typeface="Times New Roman" pitchFamily="18" charset="0"/>
                <a:cs typeface="Times New Roman" pitchFamily="18" charset="0"/>
              </a:rPr>
              <a:t>. What did Piglet want to have of his own?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Документы\English\8 В\Мастер - класс\4821695_2397046_Pyatachok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071678"/>
            <a:ext cx="3219450" cy="450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684</TotalTime>
  <Words>240</Words>
  <Application>Microsoft Office PowerPoint</Application>
  <PresentationFormat>Экран (4:3)</PresentationFormat>
  <Paragraphs>35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Winnie – the – pooh  &amp; others</vt:lpstr>
      <vt:lpstr>Winnie – the – pooh &amp; others</vt:lpstr>
      <vt:lpstr>Alan   Alexander   Milne  (1882—1956) </vt:lpstr>
      <vt:lpstr>THE WISHING BEAR</vt:lpstr>
      <vt:lpstr>1. Who are the main characters of the cartoon? </vt:lpstr>
      <vt:lpstr>2. Who showed Winnie the wishing star? </vt:lpstr>
      <vt:lpstr>3. What  was Winnie’s wish? </vt:lpstr>
      <vt:lpstr>4. What happened in the morning? </vt:lpstr>
      <vt:lpstr>5. What did Piglet want to have of his own? </vt:lpstr>
      <vt:lpstr>6. What did Tigger  want to wish? </vt:lpstr>
      <vt:lpstr>7.What     did     Rabbit    cook? </vt:lpstr>
      <vt:lpstr>8.  What was Rabbit’s wish? </vt:lpstr>
      <vt:lpstr>9. Who  helped Winnie to remember the rhyme? </vt:lpstr>
      <vt:lpstr>10. Did Piglet, Tigger and Rabbit make their  wishes? </vt:lpstr>
      <vt:lpstr>11. Recite  “ the wishing  rhyme”.</vt:lpstr>
      <vt:lpstr>THE WISHING BEAR</vt:lpstr>
      <vt:lpstr>Answer the questions: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Home task: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inna</dc:creator>
  <cp:lastModifiedBy>inna</cp:lastModifiedBy>
  <cp:revision>65</cp:revision>
  <dcterms:created xsi:type="dcterms:W3CDTF">2010-12-12T16:15:27Z</dcterms:created>
  <dcterms:modified xsi:type="dcterms:W3CDTF">2011-10-04T18:47:46Z</dcterms:modified>
</cp:coreProperties>
</file>