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2" r:id="rId3"/>
    <p:sldId id="259" r:id="rId4"/>
    <p:sldId id="258" r:id="rId5"/>
    <p:sldId id="273"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89" autoAdjust="0"/>
  </p:normalViewPr>
  <p:slideViewPr>
    <p:cSldViewPr>
      <p:cViewPr>
        <p:scale>
          <a:sx n="84" d="100"/>
          <a:sy n="84" d="100"/>
        </p:scale>
        <p:origin x="-931" y="67"/>
      </p:cViewPr>
      <p:guideLst>
        <p:guide orient="horz" pos="2160"/>
        <p:guide pos="2880"/>
      </p:guideLst>
    </p:cSldViewPr>
  </p:slideViewPr>
  <p:outlineViewPr>
    <p:cViewPr>
      <p:scale>
        <a:sx n="33" d="100"/>
        <a:sy n="33" d="100"/>
      </p:scale>
      <p:origin x="20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DF424-7EBF-4D6D-8C6B-EAEDE00AB941}" type="datetimeFigureOut">
              <a:rPr lang="ru-RU" smtClean="0"/>
              <a:pPr/>
              <a:t>22.03.2011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9DD33-2E91-4B50-BEF8-B3E5D904B42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679DD33-2E91-4B50-BEF8-B3E5D904B42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BCCEE-268D-40C8-AED4-05E34D2481E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2BD711-3F7B-44A6-AD8D-A210E29FE809}" type="datetimeFigureOut">
              <a:rPr lang="ru-RU" smtClean="0"/>
              <a:pPr/>
              <a:t>22.03.2011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BCCEE-268D-40C8-AED4-05E34D2481E5}"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72BD711-3F7B-44A6-AD8D-A210E29FE809}" type="datetimeFigureOut">
              <a:rPr lang="ru-RU" smtClean="0"/>
              <a:pPr/>
              <a:t>22.03.2011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EBCCEE-268D-40C8-AED4-05E34D2481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1142984"/>
            <a:ext cx="7772400" cy="3071834"/>
          </a:xfrm>
        </p:spPr>
        <p:txBody>
          <a:bodyPr>
            <a:normAutofit fontScale="90000"/>
          </a:bodyPr>
          <a:lstStyle/>
          <a:p>
            <a:r>
              <a:rPr lang="ru-RU" dirty="0" smtClean="0"/>
              <a:t>Обучение технологическим приемам работы с лентами на примере изготовления сувенира «Корзинка роз»</a:t>
            </a:r>
            <a:endParaRPr lang="ru-RU" dirty="0"/>
          </a:p>
        </p:txBody>
      </p:sp>
      <p:sp>
        <p:nvSpPr>
          <p:cNvPr id="3" name="Подзаголовок 2"/>
          <p:cNvSpPr>
            <a:spLocks noGrp="1"/>
          </p:cNvSpPr>
          <p:nvPr>
            <p:ph type="subTitle" idx="1"/>
          </p:nvPr>
        </p:nvSpPr>
        <p:spPr>
          <a:xfrm>
            <a:off x="722376" y="4786322"/>
            <a:ext cx="7772400" cy="1571636"/>
          </a:xfrm>
        </p:spPr>
        <p:txBody>
          <a:bodyPr>
            <a:normAutofit/>
          </a:bodyPr>
          <a:lstStyle/>
          <a:p>
            <a:r>
              <a:rPr lang="ru-RU" dirty="0" smtClean="0"/>
              <a:t>Автор: Колесникова Елена Владимировна </a:t>
            </a:r>
          </a:p>
          <a:p>
            <a:r>
              <a:rPr lang="ru-RU" dirty="0" smtClean="0"/>
              <a:t>учитель технологии МБОУ «СОШ №23»</a:t>
            </a:r>
          </a:p>
          <a:p>
            <a:r>
              <a:rPr lang="ru-RU" dirty="0" smtClean="0"/>
              <a:t> г.Набережные Челны Республики Татарстан</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72008"/>
            <a:ext cx="8183880" cy="1143008"/>
          </a:xfrm>
        </p:spPr>
        <p:txBody>
          <a:bodyPr/>
          <a:lstStyle/>
          <a:p>
            <a:r>
              <a:rPr lang="ru-RU" dirty="0" smtClean="0"/>
              <a:t>Ручка</a:t>
            </a:r>
            <a:endParaRPr lang="ru-RU" dirty="0"/>
          </a:p>
        </p:txBody>
      </p:sp>
      <p:pic>
        <p:nvPicPr>
          <p:cNvPr id="5" name="Содержимое 4" descr="DSCN0132.jpg"/>
          <p:cNvPicPr>
            <a:picLocks noGrp="1" noChangeAspect="1"/>
          </p:cNvPicPr>
          <p:nvPr>
            <p:ph sz="half" idx="1"/>
          </p:nvPr>
        </p:nvPicPr>
        <p:blipFill>
          <a:blip r:embed="rId2" cstate="print"/>
          <a:stretch>
            <a:fillRect/>
          </a:stretch>
        </p:blipFill>
        <p:spPr>
          <a:xfrm>
            <a:off x="514350" y="1250354"/>
            <a:ext cx="3932238" cy="2949179"/>
          </a:xfrm>
        </p:spPr>
      </p:pic>
      <p:pic>
        <p:nvPicPr>
          <p:cNvPr id="6" name="Содержимое 5" descr="DSCN0133.jpg"/>
          <p:cNvPicPr>
            <a:picLocks noGrp="1" noChangeAspect="1"/>
          </p:cNvPicPr>
          <p:nvPr>
            <p:ph sz="half" idx="2"/>
          </p:nvPr>
        </p:nvPicPr>
        <p:blipFill>
          <a:blip r:embed="rId3" cstate="print"/>
          <a:stretch>
            <a:fillRect/>
          </a:stretch>
        </p:blipFill>
        <p:spPr>
          <a:xfrm>
            <a:off x="4756150" y="1250950"/>
            <a:ext cx="3930650" cy="29479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Изготовление корзинки</a:t>
            </a:r>
            <a:endParaRPr lang="ru-RU" dirty="0"/>
          </a:p>
        </p:txBody>
      </p:sp>
      <p:sp>
        <p:nvSpPr>
          <p:cNvPr id="3" name="Текст 2"/>
          <p:cNvSpPr>
            <a:spLocks noGrp="1"/>
          </p:cNvSpPr>
          <p:nvPr>
            <p:ph type="body" idx="2"/>
          </p:nvPr>
        </p:nvSpPr>
        <p:spPr>
          <a:xfrm>
            <a:off x="5500694" y="3571876"/>
            <a:ext cx="3009953" cy="1428760"/>
          </a:xfrm>
        </p:spPr>
        <p:txBody>
          <a:bodyPr/>
          <a:lstStyle/>
          <a:p>
            <a:r>
              <a:rPr lang="ru-RU" dirty="0" smtClean="0"/>
              <a:t>1.Три отрезка ленты скрепляем вместе и переплетаем косой.</a:t>
            </a:r>
          </a:p>
          <a:p>
            <a:r>
              <a:rPr lang="ru-RU" dirty="0" smtClean="0"/>
              <a:t>2.Готовую ручку закрепляем булавками.</a:t>
            </a:r>
            <a:endParaRPr lang="ru-RU" dirty="0"/>
          </a:p>
        </p:txBody>
      </p:sp>
      <p:pic>
        <p:nvPicPr>
          <p:cNvPr id="5" name="Содержимое 4" descr="DSCN0139.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72008"/>
            <a:ext cx="8183880" cy="1143008"/>
          </a:xfrm>
        </p:spPr>
        <p:txBody>
          <a:bodyPr/>
          <a:lstStyle/>
          <a:p>
            <a:r>
              <a:rPr lang="ru-RU" dirty="0" smtClean="0"/>
              <a:t>Объемная роза</a:t>
            </a:r>
            <a:endParaRPr lang="ru-RU" dirty="0"/>
          </a:p>
        </p:txBody>
      </p:sp>
      <p:pic>
        <p:nvPicPr>
          <p:cNvPr id="5" name="Содержимое 4" descr="DSCN0090.jpg"/>
          <p:cNvPicPr>
            <a:picLocks noGrp="1" noChangeAspect="1"/>
          </p:cNvPicPr>
          <p:nvPr>
            <p:ph sz="half" idx="1"/>
          </p:nvPr>
        </p:nvPicPr>
        <p:blipFill>
          <a:blip r:embed="rId2" cstate="print"/>
          <a:stretch>
            <a:fillRect/>
          </a:stretch>
        </p:blipFill>
        <p:spPr>
          <a:xfrm>
            <a:off x="514350" y="1250354"/>
            <a:ext cx="3932238" cy="2949179"/>
          </a:xfrm>
        </p:spPr>
      </p:pic>
      <p:pic>
        <p:nvPicPr>
          <p:cNvPr id="6" name="Содержимое 5" descr="DSCN0091.jpg"/>
          <p:cNvPicPr>
            <a:picLocks noGrp="1" noChangeAspect="1"/>
          </p:cNvPicPr>
          <p:nvPr>
            <p:ph sz="half" idx="2"/>
          </p:nvPr>
        </p:nvPicPr>
        <p:blipFill>
          <a:blip r:embed="rId3" cstate="print"/>
          <a:stretch>
            <a:fillRect/>
          </a:stretch>
        </p:blipFill>
        <p:spPr>
          <a:xfrm>
            <a:off x="4756150" y="1250950"/>
            <a:ext cx="3930650" cy="29479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642918"/>
            <a:ext cx="2971800" cy="804882"/>
          </a:xfrm>
        </p:spPr>
        <p:txBody>
          <a:bodyPr/>
          <a:lstStyle/>
          <a:p>
            <a:r>
              <a:rPr lang="ru-RU" dirty="0" smtClean="0"/>
              <a:t>Объемная роза</a:t>
            </a:r>
            <a:endParaRPr lang="ru-RU" dirty="0"/>
          </a:p>
        </p:txBody>
      </p:sp>
      <p:sp>
        <p:nvSpPr>
          <p:cNvPr id="3" name="Текст 2"/>
          <p:cNvSpPr>
            <a:spLocks noGrp="1"/>
          </p:cNvSpPr>
          <p:nvPr>
            <p:ph type="body" idx="2"/>
          </p:nvPr>
        </p:nvSpPr>
        <p:spPr>
          <a:xfrm>
            <a:off x="5538847" y="1447802"/>
            <a:ext cx="2971800" cy="3624272"/>
          </a:xfrm>
        </p:spPr>
        <p:txBody>
          <a:bodyPr/>
          <a:lstStyle/>
          <a:p>
            <a:r>
              <a:rPr lang="ru-RU" dirty="0" smtClean="0"/>
              <a:t>Наметить середину ленты и сложить ее по диагонали. Другой конец ленты перекинуть поверх первого конца под прямым углом. Потом перекинуть противоположный конец ленты тоже под прямым углом. Сложить края лент гармошкой, оставив небольшие концы свободными. Держа ленту за оба конца, отпустите ее, чтобы она развернулась. Соберите ленту в розочку.</a:t>
            </a:r>
            <a:endParaRPr lang="ru-RU" dirty="0"/>
          </a:p>
        </p:txBody>
      </p:sp>
      <p:pic>
        <p:nvPicPr>
          <p:cNvPr id="5" name="Содержимое 4" descr="DSCN0092.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Оформление корзинки</a:t>
            </a:r>
            <a:endParaRPr lang="ru-RU" dirty="0"/>
          </a:p>
        </p:txBody>
      </p:sp>
      <p:sp>
        <p:nvSpPr>
          <p:cNvPr id="3" name="Текст 2"/>
          <p:cNvSpPr>
            <a:spLocks noGrp="1"/>
          </p:cNvSpPr>
          <p:nvPr>
            <p:ph type="body" idx="2"/>
          </p:nvPr>
        </p:nvSpPr>
        <p:spPr>
          <a:xfrm>
            <a:off x="5538847" y="3429000"/>
            <a:ext cx="2971800" cy="1643074"/>
          </a:xfrm>
        </p:spPr>
        <p:txBody>
          <a:bodyPr/>
          <a:lstStyle/>
          <a:p>
            <a:r>
              <a:rPr lang="ru-RU" dirty="0" smtClean="0"/>
              <a:t>Готовую розу наколоть на декоративную булавку, слегка скрутить  концы ленты и закрепить на корзинке.</a:t>
            </a:r>
            <a:endParaRPr lang="ru-RU" dirty="0"/>
          </a:p>
        </p:txBody>
      </p:sp>
      <p:pic>
        <p:nvPicPr>
          <p:cNvPr id="5" name="Содержимое 4" descr="DSCN0140.jpg"/>
          <p:cNvPicPr>
            <a:picLocks noGrp="1" noChangeAspect="1"/>
          </p:cNvPicPr>
          <p:nvPr>
            <p:ph sz="half" idx="1"/>
          </p:nvPr>
        </p:nvPicPr>
        <p:blipFill>
          <a:blip r:embed="rId2" cstate="print"/>
          <a:stretch>
            <a:fillRect/>
          </a:stretch>
        </p:blipFill>
        <p:spPr>
          <a:xfrm>
            <a:off x="785786" y="1500174"/>
            <a:ext cx="4625975" cy="346948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Сувенир «Корзинка роз»</a:t>
            </a:r>
            <a:endParaRPr lang="ru-RU" dirty="0"/>
          </a:p>
        </p:txBody>
      </p:sp>
      <p:sp>
        <p:nvSpPr>
          <p:cNvPr id="3" name="Текст 2"/>
          <p:cNvSpPr>
            <a:spLocks noGrp="1"/>
          </p:cNvSpPr>
          <p:nvPr>
            <p:ph type="body" idx="2"/>
          </p:nvPr>
        </p:nvSpPr>
        <p:spPr>
          <a:xfrm>
            <a:off x="5538847" y="3000372"/>
            <a:ext cx="2971800" cy="2000264"/>
          </a:xfrm>
        </p:spPr>
        <p:txBody>
          <a:bodyPr/>
          <a:lstStyle/>
          <a:p>
            <a:r>
              <a:rPr lang="ru-RU" dirty="0" smtClean="0"/>
              <a:t>Незаполненные места можно украсить листочками, выполненными из зеленой ленты, сложенной петлей и закрепленной цельнометаллической булавкой.</a:t>
            </a:r>
            <a:endParaRPr lang="ru-RU" dirty="0"/>
          </a:p>
        </p:txBody>
      </p:sp>
      <p:pic>
        <p:nvPicPr>
          <p:cNvPr id="5" name="Содержимое 4" descr="DSCN0142.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874412"/>
          </a:xfrm>
        </p:spPr>
        <p:txBody>
          <a:bodyPr/>
          <a:lstStyle/>
          <a:p>
            <a:r>
              <a:rPr lang="ru-RU" dirty="0" smtClean="0"/>
              <a:t>Удачи вам!</a:t>
            </a:r>
            <a:endParaRPr lang="ru-RU" dirty="0"/>
          </a:p>
        </p:txBody>
      </p:sp>
      <p:pic>
        <p:nvPicPr>
          <p:cNvPr id="4" name="Содержимое 3" descr="DSCN0143.jpg"/>
          <p:cNvPicPr>
            <a:picLocks noGrp="1" noChangeAspect="1"/>
          </p:cNvPicPr>
          <p:nvPr>
            <p:ph idx="1"/>
          </p:nvPr>
        </p:nvPicPr>
        <p:blipFill>
          <a:blip r:embed="rId2" cstate="print"/>
          <a:stretch>
            <a:fillRect/>
          </a:stretch>
        </p:blipFill>
        <p:spPr>
          <a:xfrm>
            <a:off x="1803135" y="530225"/>
            <a:ext cx="5583767" cy="41878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Волшебный мир шелковых лент</a:t>
            </a:r>
            <a:endParaRPr lang="ru-RU" dirty="0"/>
          </a:p>
        </p:txBody>
      </p:sp>
      <p:sp>
        <p:nvSpPr>
          <p:cNvPr id="3" name="Текст 2"/>
          <p:cNvSpPr>
            <a:spLocks noGrp="1"/>
          </p:cNvSpPr>
          <p:nvPr>
            <p:ph type="body" idx="2"/>
          </p:nvPr>
        </p:nvSpPr>
        <p:spPr>
          <a:xfrm>
            <a:off x="5538847" y="1928802"/>
            <a:ext cx="2971800" cy="3143272"/>
          </a:xfrm>
        </p:spPr>
        <p:txBody>
          <a:bodyPr/>
          <a:lstStyle/>
          <a:p>
            <a:r>
              <a:rPr lang="ru-RU" dirty="0" smtClean="0"/>
              <a:t>Эти сувениры «Корзинка роз», выполненные своими руками, будут прекрасным подарком к любому торжественному случаю, а также смогут украсить Ваш  интерьер. Поэтому друзья, запасайтесь лентами, дайте свободу своей фантазии,  и, приложив немного усилий, любуйтесь маленькими шедеврами, созданными своими руками.</a:t>
            </a:r>
            <a:endParaRPr lang="ru-RU" dirty="0"/>
          </a:p>
        </p:txBody>
      </p:sp>
      <p:pic>
        <p:nvPicPr>
          <p:cNvPr id="5" name="Содержимое 4" descr="DSCN0145.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0760" y="533400"/>
            <a:ext cx="2509824" cy="914400"/>
          </a:xfrm>
        </p:spPr>
        <p:txBody>
          <a:bodyPr/>
          <a:lstStyle/>
          <a:p>
            <a:r>
              <a:rPr lang="ru-RU" smtClean="0"/>
              <a:t>Задание</a:t>
            </a:r>
            <a:endParaRPr lang="ru-RU" dirty="0"/>
          </a:p>
        </p:txBody>
      </p:sp>
      <p:sp>
        <p:nvSpPr>
          <p:cNvPr id="3" name="Текст 2"/>
          <p:cNvSpPr>
            <a:spLocks noGrp="1"/>
          </p:cNvSpPr>
          <p:nvPr>
            <p:ph type="body" idx="2"/>
          </p:nvPr>
        </p:nvSpPr>
        <p:spPr>
          <a:xfrm>
            <a:off x="5786445" y="3714752"/>
            <a:ext cx="2724201" cy="1428760"/>
          </a:xfrm>
        </p:spPr>
        <p:txBody>
          <a:bodyPr/>
          <a:lstStyle/>
          <a:p>
            <a:r>
              <a:rPr lang="ru-RU" dirty="0" smtClean="0"/>
              <a:t>1.Освоить технологические приемы работы с лентой при изготовлении сувенира.</a:t>
            </a:r>
          </a:p>
          <a:p>
            <a:r>
              <a:rPr lang="ru-RU" dirty="0" smtClean="0"/>
              <a:t>2.Изготовить сувенир «Корзинка роз»</a:t>
            </a:r>
            <a:endParaRPr lang="ru-RU" dirty="0"/>
          </a:p>
        </p:txBody>
      </p:sp>
      <p:pic>
        <p:nvPicPr>
          <p:cNvPr id="5" name="Содержимое 4" descr="DSCN0142.jpg"/>
          <p:cNvPicPr>
            <a:picLocks noGrp="1" noChangeAspect="1"/>
          </p:cNvPicPr>
          <p:nvPr>
            <p:ph sz="half" idx="1"/>
          </p:nvPr>
        </p:nvPicPr>
        <p:blipFill>
          <a:blip r:embed="rId2" cstate="print"/>
          <a:stretch>
            <a:fillRect/>
          </a:stretch>
        </p:blipFill>
        <p:spPr>
          <a:xfrm>
            <a:off x="1071538" y="1643050"/>
            <a:ext cx="4429156" cy="35004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Материалы и инструменты</a:t>
            </a:r>
            <a:endParaRPr lang="ru-RU" dirty="0"/>
          </a:p>
        </p:txBody>
      </p:sp>
      <p:sp>
        <p:nvSpPr>
          <p:cNvPr id="3" name="Текст 2"/>
          <p:cNvSpPr>
            <a:spLocks noGrp="1"/>
          </p:cNvSpPr>
          <p:nvPr>
            <p:ph type="body" idx="2"/>
          </p:nvPr>
        </p:nvSpPr>
        <p:spPr>
          <a:xfrm>
            <a:off x="5538847" y="3214686"/>
            <a:ext cx="2971800" cy="2439228"/>
          </a:xfrm>
        </p:spPr>
        <p:txBody>
          <a:bodyPr/>
          <a:lstStyle/>
          <a:p>
            <a:r>
              <a:rPr lang="ru-RU" dirty="0" smtClean="0"/>
              <a:t>1.Лента атласная шириной 1,2 см.</a:t>
            </a:r>
          </a:p>
          <a:p>
            <a:r>
              <a:rPr lang="ru-RU" dirty="0" smtClean="0"/>
              <a:t>2.Мыло</a:t>
            </a:r>
          </a:p>
          <a:p>
            <a:r>
              <a:rPr lang="ru-RU" dirty="0" smtClean="0"/>
              <a:t>3.Булавка цельнометаллическая.</a:t>
            </a:r>
          </a:p>
          <a:p>
            <a:r>
              <a:rPr lang="ru-RU" dirty="0" smtClean="0"/>
              <a:t>4.Булавка декоративная</a:t>
            </a:r>
          </a:p>
          <a:p>
            <a:r>
              <a:rPr lang="ru-RU" dirty="0" smtClean="0"/>
              <a:t>5.Линейка</a:t>
            </a:r>
          </a:p>
          <a:p>
            <a:r>
              <a:rPr lang="ru-RU" dirty="0" smtClean="0"/>
              <a:t>6.Ножницы</a:t>
            </a:r>
            <a:endParaRPr lang="ru-RU" dirty="0"/>
          </a:p>
        </p:txBody>
      </p:sp>
      <p:pic>
        <p:nvPicPr>
          <p:cNvPr id="5" name="Содержимое 4" descr="DSCN0119.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33400"/>
            <a:ext cx="7796236" cy="914400"/>
          </a:xfrm>
        </p:spPr>
        <p:txBody>
          <a:bodyPr>
            <a:normAutofit/>
          </a:bodyPr>
          <a:lstStyle/>
          <a:p>
            <a:r>
              <a:rPr lang="ru-RU" dirty="0" smtClean="0"/>
              <a:t>Полезные советы по изготовлению сувенира «Корзинка роз»</a:t>
            </a:r>
            <a:endParaRPr lang="ru-RU" dirty="0"/>
          </a:p>
        </p:txBody>
      </p:sp>
      <p:sp>
        <p:nvSpPr>
          <p:cNvPr id="3" name="Текст 2"/>
          <p:cNvSpPr>
            <a:spLocks noGrp="1"/>
          </p:cNvSpPr>
          <p:nvPr>
            <p:ph type="body" idx="2"/>
          </p:nvPr>
        </p:nvSpPr>
        <p:spPr>
          <a:xfrm>
            <a:off x="857224" y="1447802"/>
            <a:ext cx="7653423" cy="4206112"/>
          </a:xfrm>
        </p:spPr>
        <p:txBody>
          <a:bodyPr>
            <a:normAutofit/>
          </a:bodyPr>
          <a:lstStyle/>
          <a:p>
            <a:endParaRPr lang="ru-RU" dirty="0" smtClean="0"/>
          </a:p>
          <a:p>
            <a:r>
              <a:rPr lang="ru-RU" dirty="0" smtClean="0"/>
              <a:t>- Рабочее место всегда должно быть чистым, мусор складывать в специально приготовленную коробочку.</a:t>
            </a:r>
          </a:p>
          <a:p>
            <a:r>
              <a:rPr lang="ru-RU" dirty="0" smtClean="0"/>
              <a:t>- Во время выполнения работы следите, чтобы лента не скручивалась. При скручивании ленты опустите ее  конец, чтобы она свободно повисла и скрученная лента выпрямится.</a:t>
            </a:r>
          </a:p>
          <a:p>
            <a:r>
              <a:rPr lang="ru-RU" dirty="0" smtClean="0"/>
              <a:t>-При изготовлении корзинки руки должны быть сухими, не касайтесь руками лица и глаз.</a:t>
            </a:r>
          </a:p>
          <a:p>
            <a:r>
              <a:rPr lang="ru-RU" dirty="0" smtClean="0"/>
              <a:t>-Мыло для работы выбирайте марки «</a:t>
            </a:r>
            <a:r>
              <a:rPr lang="en-US" dirty="0" smtClean="0"/>
              <a:t>DURU</a:t>
            </a:r>
            <a:r>
              <a:rPr lang="ru-RU" dirty="0" smtClean="0"/>
              <a:t>», т.к. оно имеет прямоугольную форму и мягкую структуру, поэтому при работе не крошится.</a:t>
            </a:r>
          </a:p>
          <a:p>
            <a:r>
              <a:rPr lang="ru-RU" dirty="0" smtClean="0"/>
              <a:t>-Булавки выбирайте цельнометаллические с головкой, они удобны при обводке ленты и хорошо ее удерживают.</a:t>
            </a:r>
          </a:p>
          <a:p>
            <a:r>
              <a:rPr lang="ru-RU" dirty="0" smtClean="0"/>
              <a:t>-Для оформления корзинки объемными розами рекомендую их крепить декоративными булавками. </a:t>
            </a:r>
            <a:endParaRPr lang="ru-RU" dirty="0"/>
          </a:p>
        </p:txBody>
      </p:sp>
      <p:sp>
        <p:nvSpPr>
          <p:cNvPr id="4" name="Содержимое 3"/>
          <p:cNvSpPr>
            <a:spLocks noGrp="1"/>
          </p:cNvSpPr>
          <p:nvPr>
            <p:ph sz="half" idx="1"/>
          </p:nvPr>
        </p:nvSpPr>
        <p:spPr>
          <a:xfrm>
            <a:off x="761372" y="930144"/>
            <a:ext cx="7668280" cy="4724402"/>
          </a:xfrm>
        </p:spPr>
        <p:txBody>
          <a:bodyPr/>
          <a:lstStyle/>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Разметка</a:t>
            </a:r>
            <a:endParaRPr lang="ru-RU" dirty="0"/>
          </a:p>
        </p:txBody>
      </p:sp>
      <p:sp>
        <p:nvSpPr>
          <p:cNvPr id="3" name="Текст 2"/>
          <p:cNvSpPr>
            <a:spLocks noGrp="1"/>
          </p:cNvSpPr>
          <p:nvPr>
            <p:ph type="body" idx="2"/>
          </p:nvPr>
        </p:nvSpPr>
        <p:spPr>
          <a:xfrm>
            <a:off x="5538847" y="2714620"/>
            <a:ext cx="2971800" cy="2286016"/>
          </a:xfrm>
        </p:spPr>
        <p:txBody>
          <a:bodyPr/>
          <a:lstStyle/>
          <a:p>
            <a:r>
              <a:rPr lang="ru-RU" dirty="0" smtClean="0"/>
              <a:t>При помощи декоративной булавки и линейки по краю изделия провести горизонтальную и вертикальную линии. На эти линии, через каждые 5 мм нанести риски.</a:t>
            </a:r>
          </a:p>
          <a:p>
            <a:r>
              <a:rPr lang="ru-RU" dirty="0" smtClean="0"/>
              <a:t>Аналогичную  операцию провести с противоположной стороны.</a:t>
            </a:r>
            <a:endParaRPr lang="ru-RU" dirty="0"/>
          </a:p>
        </p:txBody>
      </p:sp>
      <p:pic>
        <p:nvPicPr>
          <p:cNvPr id="5" name="Содержимое 4" descr="DSCN0121.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1109650"/>
          </a:xfrm>
        </p:spPr>
        <p:txBody>
          <a:bodyPr/>
          <a:lstStyle/>
          <a:p>
            <a:r>
              <a:rPr lang="ru-RU" smtClean="0"/>
              <a:t>Изготовление корзинки</a:t>
            </a:r>
            <a:endParaRPr lang="ru-RU" dirty="0"/>
          </a:p>
        </p:txBody>
      </p:sp>
      <p:sp>
        <p:nvSpPr>
          <p:cNvPr id="3" name="Текст 2"/>
          <p:cNvSpPr>
            <a:spLocks noGrp="1"/>
          </p:cNvSpPr>
          <p:nvPr>
            <p:ph type="body" idx="2"/>
          </p:nvPr>
        </p:nvSpPr>
        <p:spPr>
          <a:xfrm>
            <a:off x="5538847" y="2857496"/>
            <a:ext cx="2971800" cy="2143140"/>
          </a:xfrm>
        </p:spPr>
        <p:txBody>
          <a:bodyPr/>
          <a:lstStyle/>
          <a:p>
            <a:r>
              <a:rPr lang="ru-RU" smtClean="0"/>
              <a:t>В каждую риску вколоть цельнометаллическую булавку.</a:t>
            </a:r>
          </a:p>
          <a:p>
            <a:endParaRPr lang="ru-RU" smtClean="0"/>
          </a:p>
          <a:p>
            <a:endParaRPr lang="ru-RU" smtClean="0"/>
          </a:p>
          <a:p>
            <a:r>
              <a:rPr lang="ru-RU" smtClean="0"/>
              <a:t>Аналогичную операцию провести с противоположной стороны.</a:t>
            </a:r>
            <a:endParaRPr lang="ru-RU" dirty="0"/>
          </a:p>
        </p:txBody>
      </p:sp>
      <p:pic>
        <p:nvPicPr>
          <p:cNvPr id="5" name="Содержимое 4" descr="DSCN0124.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357694"/>
            <a:ext cx="8183880" cy="1357322"/>
          </a:xfrm>
        </p:spPr>
        <p:txBody>
          <a:bodyPr/>
          <a:lstStyle/>
          <a:p>
            <a:r>
              <a:rPr lang="ru-RU" dirty="0" smtClean="0"/>
              <a:t>Изготовление корзинки</a:t>
            </a:r>
            <a:endParaRPr lang="ru-RU" dirty="0"/>
          </a:p>
        </p:txBody>
      </p:sp>
      <p:pic>
        <p:nvPicPr>
          <p:cNvPr id="5" name="Содержимое 4" descr="DSCN0125.jpg"/>
          <p:cNvPicPr>
            <a:picLocks noGrp="1" noChangeAspect="1"/>
          </p:cNvPicPr>
          <p:nvPr>
            <p:ph sz="half" idx="1"/>
          </p:nvPr>
        </p:nvPicPr>
        <p:blipFill>
          <a:blip r:embed="rId2" cstate="print"/>
          <a:stretch>
            <a:fillRect/>
          </a:stretch>
        </p:blipFill>
        <p:spPr>
          <a:xfrm>
            <a:off x="514350" y="1250354"/>
            <a:ext cx="3932238" cy="2949179"/>
          </a:xfrm>
        </p:spPr>
      </p:pic>
      <p:pic>
        <p:nvPicPr>
          <p:cNvPr id="6" name="Содержимое 5" descr="DSCN0127.jpg"/>
          <p:cNvPicPr>
            <a:picLocks noGrp="1" noChangeAspect="1"/>
          </p:cNvPicPr>
          <p:nvPr>
            <p:ph sz="half" idx="2"/>
          </p:nvPr>
        </p:nvPicPr>
        <p:blipFill>
          <a:blip r:embed="rId3" cstate="print"/>
          <a:stretch>
            <a:fillRect/>
          </a:stretch>
        </p:blipFill>
        <p:spPr>
          <a:xfrm>
            <a:off x="4756150" y="1250950"/>
            <a:ext cx="3930650" cy="29479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Изготовление корзинки</a:t>
            </a:r>
            <a:endParaRPr lang="ru-RU" dirty="0"/>
          </a:p>
        </p:txBody>
      </p:sp>
      <p:sp>
        <p:nvSpPr>
          <p:cNvPr id="3" name="Текст 2"/>
          <p:cNvSpPr>
            <a:spLocks noGrp="1"/>
          </p:cNvSpPr>
          <p:nvPr>
            <p:ph type="body" idx="2"/>
          </p:nvPr>
        </p:nvSpPr>
        <p:spPr>
          <a:xfrm>
            <a:off x="5538847" y="1928802"/>
            <a:ext cx="2971800" cy="3143272"/>
          </a:xfrm>
        </p:spPr>
        <p:txBody>
          <a:bodyPr/>
          <a:lstStyle/>
          <a:p>
            <a:r>
              <a:rPr lang="ru-RU" dirty="0" smtClean="0"/>
              <a:t>Закрепить ленту цельнометаллической булавкой и начать переплетать по кругу, выполняя</a:t>
            </a:r>
          </a:p>
          <a:p>
            <a:r>
              <a:rPr lang="ru-RU" dirty="0" smtClean="0"/>
              <a:t>«восьмерку».Когда боковые поверхности будут закончены производим  обводку верха и низа корзинки по часовой стрелке. Конец ленты закрепляем цельнометаллической булавкой.</a:t>
            </a:r>
            <a:endParaRPr lang="ru-RU" dirty="0"/>
          </a:p>
        </p:txBody>
      </p:sp>
      <p:pic>
        <p:nvPicPr>
          <p:cNvPr id="5" name="Содержимое 4" descr="DSCN0130.jpg"/>
          <p:cNvPicPr>
            <a:picLocks noGrp="1" noChangeAspect="1"/>
          </p:cNvPicPr>
          <p:nvPr>
            <p:ph sz="half" idx="1"/>
          </p:nvPr>
        </p:nvPicPr>
        <p:blipFill>
          <a:blip r:embed="rId2" cstate="print"/>
          <a:stretch>
            <a:fillRect/>
          </a:stretch>
        </p:blipFill>
        <p:spPr>
          <a:xfrm>
            <a:off x="762000" y="1557734"/>
            <a:ext cx="4625975" cy="346948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455</Words>
  <Application>Microsoft Office PowerPoint</Application>
  <PresentationFormat>Экран (4:3)</PresentationFormat>
  <Paragraphs>49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Аспект</vt:lpstr>
      <vt:lpstr>Обучение технологическим приемам работы с лентами на примере изготовления сувенира «Корзинка роз»</vt:lpstr>
      <vt:lpstr>Волшебный мир шелковых лент</vt:lpstr>
      <vt:lpstr>Задание</vt:lpstr>
      <vt:lpstr>Материалы и инструменты</vt:lpstr>
      <vt:lpstr>Полезные советы по изготовлению сувенира «Корзинка роз»</vt:lpstr>
      <vt:lpstr>Разметка</vt:lpstr>
      <vt:lpstr>Изготовление корзинки</vt:lpstr>
      <vt:lpstr>Изготовление корзинки</vt:lpstr>
      <vt:lpstr>Изготовление корзинки</vt:lpstr>
      <vt:lpstr>Ручка</vt:lpstr>
      <vt:lpstr>Изготовление корзинки</vt:lpstr>
      <vt:lpstr>Объемная роза</vt:lpstr>
      <vt:lpstr>Объемная роза</vt:lpstr>
      <vt:lpstr>Оформление корзинки</vt:lpstr>
      <vt:lpstr>Сувенир «Корзинка роз»</vt:lpstr>
      <vt:lpstr>Удачи вам!</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технологическим приемам работы с лентамипри изготовлении сувенира</dc:title>
  <dc:creator>Лена</dc:creator>
  <cp:lastModifiedBy>Лена</cp:lastModifiedBy>
  <cp:revision>21</cp:revision>
  <dcterms:created xsi:type="dcterms:W3CDTF">2011-03-22T12:48:41Z</dcterms:created>
  <dcterms:modified xsi:type="dcterms:W3CDTF">2011-03-22T18:00:52Z</dcterms:modified>
</cp:coreProperties>
</file>