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6707188" cy="5041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381000"/>
            <a:ext cx="3529012" cy="455613"/>
          </a:xfrm>
        </p:spPr>
        <p:txBody>
          <a:bodyPr>
            <a:normAutofit fontScale="90000"/>
          </a:bodyPr>
          <a:lstStyle/>
          <a:p>
            <a:r>
              <a:rPr lang="ru-RU" sz="4000"/>
              <a:t>КЕНГУРУ</a:t>
            </a:r>
          </a:p>
        </p:txBody>
      </p:sp>
      <p:pic>
        <p:nvPicPr>
          <p:cNvPr id="53252" name="Picture 4" descr="kangaroo-jo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08050"/>
            <a:ext cx="8353425" cy="568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КЕНГУРУ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КЕНГУРУ</dc:title>
  <dc:creator>ИОН</dc:creator>
  <cp:lastModifiedBy>ИОН</cp:lastModifiedBy>
  <cp:revision>1</cp:revision>
  <dcterms:created xsi:type="dcterms:W3CDTF">2011-10-31T17:03:20Z</dcterms:created>
  <dcterms:modified xsi:type="dcterms:W3CDTF">2011-10-31T17:04:20Z</dcterms:modified>
</cp:coreProperties>
</file>