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430" y="-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5902E-00EC-4BCF-A014-7ECE16B66B8B}" type="datetimeFigureOut">
              <a:rPr lang="ru-RU" smtClean="0"/>
              <a:t>13.10.2011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4D3C-3E8C-4578-AA41-6F0E3ED47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338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5902E-00EC-4BCF-A014-7ECE16B66B8B}" type="datetimeFigureOut">
              <a:rPr lang="ru-RU" smtClean="0"/>
              <a:t>13.10.2011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4D3C-3E8C-4578-AA41-6F0E3ED47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919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5902E-00EC-4BCF-A014-7ECE16B66B8B}" type="datetimeFigureOut">
              <a:rPr lang="ru-RU" smtClean="0"/>
              <a:t>13.10.2011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4D3C-3E8C-4578-AA41-6F0E3ED47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595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5902E-00EC-4BCF-A014-7ECE16B66B8B}" type="datetimeFigureOut">
              <a:rPr lang="ru-RU" smtClean="0"/>
              <a:t>13.10.2011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4D3C-3E8C-4578-AA41-6F0E3ED47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323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5902E-00EC-4BCF-A014-7ECE16B66B8B}" type="datetimeFigureOut">
              <a:rPr lang="ru-RU" smtClean="0"/>
              <a:t>13.10.2011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4D3C-3E8C-4578-AA41-6F0E3ED47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526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5902E-00EC-4BCF-A014-7ECE16B66B8B}" type="datetimeFigureOut">
              <a:rPr lang="ru-RU" smtClean="0"/>
              <a:t>13.10.2011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4D3C-3E8C-4578-AA41-6F0E3ED47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86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5902E-00EC-4BCF-A014-7ECE16B66B8B}" type="datetimeFigureOut">
              <a:rPr lang="ru-RU" smtClean="0"/>
              <a:t>13.10.2011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4D3C-3E8C-4578-AA41-6F0E3ED47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220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5902E-00EC-4BCF-A014-7ECE16B66B8B}" type="datetimeFigureOut">
              <a:rPr lang="ru-RU" smtClean="0"/>
              <a:t>13.10.2011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4D3C-3E8C-4578-AA41-6F0E3ED47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908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5902E-00EC-4BCF-A014-7ECE16B66B8B}" type="datetimeFigureOut">
              <a:rPr lang="ru-RU" smtClean="0"/>
              <a:t>13.10.2011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4D3C-3E8C-4578-AA41-6F0E3ED47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446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5902E-00EC-4BCF-A014-7ECE16B66B8B}" type="datetimeFigureOut">
              <a:rPr lang="ru-RU" smtClean="0"/>
              <a:t>13.10.2011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4D3C-3E8C-4578-AA41-6F0E3ED47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044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5902E-00EC-4BCF-A014-7ECE16B66B8B}" type="datetimeFigureOut">
              <a:rPr lang="ru-RU" smtClean="0"/>
              <a:t>13.10.2011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4D3C-3E8C-4578-AA41-6F0E3ED47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798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5902E-00EC-4BCF-A014-7ECE16B66B8B}" type="datetimeFigureOut">
              <a:rPr lang="ru-RU" smtClean="0"/>
              <a:t>13.10.2011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64D3C-3E8C-4578-AA41-6F0E3ED47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969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ЛЕС-МОЙ ЗЕЛЁНЫЙ ДРУГ</a:t>
            </a:r>
            <a:endParaRPr lang="ru-RU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690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116632"/>
            <a:ext cx="8928992" cy="662473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  <a:latin typeface="DotumChe" pitchFamily="49" charset="-127"/>
                <a:ea typeface="DotumChe" pitchFamily="49" charset="-127"/>
              </a:rPr>
              <a:t>опята</a:t>
            </a:r>
            <a:endParaRPr lang="ru-RU" sz="6000" b="1" dirty="0">
              <a:solidFill>
                <a:srgbClr val="FFFF00"/>
              </a:solidFill>
              <a:latin typeface="DotumChe" pitchFamily="49" charset="-127"/>
              <a:ea typeface="DotumChe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737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116632"/>
            <a:ext cx="8928992" cy="662473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chemeClr val="bg1">
                    <a:lumMod val="85000"/>
                  </a:schemeClr>
                </a:solidFill>
                <a:latin typeface="DotumChe" pitchFamily="49" charset="-127"/>
                <a:ea typeface="DotumChe" pitchFamily="49" charset="-127"/>
              </a:rPr>
              <a:t>рыжик</a:t>
            </a:r>
            <a:endParaRPr lang="ru-RU" sz="6000" b="1" dirty="0">
              <a:solidFill>
                <a:schemeClr val="bg1">
                  <a:lumMod val="85000"/>
                </a:schemeClr>
              </a:solidFill>
              <a:latin typeface="DotumChe" pitchFamily="49" charset="-127"/>
              <a:ea typeface="DotumChe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8673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116632"/>
            <a:ext cx="8928992" cy="662473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5367338"/>
            <a:ext cx="8640960" cy="804862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DotumChe" pitchFamily="49" charset="-127"/>
                <a:ea typeface="DotumChe" pitchFamily="49" charset="-127"/>
              </a:rPr>
              <a:t>подосиновик</a:t>
            </a:r>
            <a:endParaRPr lang="ru-RU" sz="6000" b="1" dirty="0">
              <a:solidFill>
                <a:srgbClr val="FF0000"/>
              </a:solidFill>
              <a:latin typeface="DotumChe" pitchFamily="49" charset="-127"/>
              <a:ea typeface="DotumChe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7592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0"/>
            <a:ext cx="58326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64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" t="-4969" r="-433" b="3597"/>
          <a:stretch/>
        </p:blipFill>
        <p:spPr>
          <a:xfrm>
            <a:off x="1403648" y="-344384"/>
            <a:ext cx="6192688" cy="720238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DotumChe" pitchFamily="49" charset="-127"/>
                <a:ea typeface="DotumChe" pitchFamily="49" charset="-127"/>
              </a:rPr>
              <a:t>дятел</a:t>
            </a:r>
            <a:endParaRPr lang="ru-RU" sz="6000" b="1" dirty="0">
              <a:solidFill>
                <a:srgbClr val="FF0000"/>
              </a:solidFill>
              <a:latin typeface="DotumChe" pitchFamily="49" charset="-127"/>
              <a:ea typeface="DotumChe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4089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9" b="16478"/>
          <a:stretch/>
        </p:blipFill>
        <p:spPr>
          <a:xfrm>
            <a:off x="-24728" y="404664"/>
            <a:ext cx="4572000" cy="483325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2" t="2731" r="13075" b="30196"/>
          <a:stretch/>
        </p:blipFill>
        <p:spPr>
          <a:xfrm>
            <a:off x="4630308" y="980728"/>
            <a:ext cx="4499992" cy="5445224"/>
          </a:xfrm>
        </p:spPr>
      </p:pic>
    </p:spTree>
    <p:extLst>
      <p:ext uri="{BB962C8B-B14F-4D97-AF65-F5344CB8AC3E}">
        <p14:creationId xmlns:p14="http://schemas.microsoft.com/office/powerpoint/2010/main" val="378785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17" b="24917"/>
          <a:stretch>
            <a:fillRect/>
          </a:stretch>
        </p:blipFill>
        <p:spPr>
          <a:xfrm>
            <a:off x="107504" y="116632"/>
            <a:ext cx="8928992" cy="662473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01208"/>
            <a:ext cx="5486400" cy="1152128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DotumChe" pitchFamily="49" charset="-127"/>
                <a:ea typeface="DotumChe" pitchFamily="49" charset="-127"/>
              </a:rPr>
              <a:t>дуб</a:t>
            </a:r>
            <a:endParaRPr lang="ru-RU" sz="6000" b="1" dirty="0">
              <a:solidFill>
                <a:schemeClr val="accent3">
                  <a:lumMod val="40000"/>
                  <a:lumOff val="60000"/>
                </a:schemeClr>
              </a:solidFill>
              <a:latin typeface="DotumChe" pitchFamily="49" charset="-127"/>
              <a:ea typeface="DotumChe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7560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116632"/>
            <a:ext cx="8928992" cy="662473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  <a:latin typeface="DotumChe" pitchFamily="49" charset="-127"/>
                <a:ea typeface="DotumChe" pitchFamily="49" charset="-127"/>
              </a:rPr>
              <a:t>липа</a:t>
            </a:r>
            <a:endParaRPr lang="ru-RU" sz="6000" b="1" dirty="0">
              <a:solidFill>
                <a:srgbClr val="FFFF00"/>
              </a:solidFill>
              <a:latin typeface="DotumChe" pitchFamily="49" charset="-127"/>
              <a:ea typeface="DotumChe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5294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" r="2817"/>
          <a:stretch>
            <a:fillRect/>
          </a:stretch>
        </p:blipFill>
        <p:spPr>
          <a:xfrm>
            <a:off x="107504" y="116632"/>
            <a:ext cx="8928992" cy="662473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5367338"/>
            <a:ext cx="8064896" cy="804862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DotumChe" pitchFamily="49" charset="-127"/>
                <a:ea typeface="DotumChe" pitchFamily="49" charset="-127"/>
              </a:rPr>
              <a:t>одуванчик</a:t>
            </a:r>
            <a:endParaRPr lang="ru-RU" sz="6000" b="1" dirty="0">
              <a:solidFill>
                <a:schemeClr val="accent1">
                  <a:lumMod val="60000"/>
                  <a:lumOff val="40000"/>
                </a:schemeClr>
              </a:solidFill>
              <a:latin typeface="DotumChe" pitchFamily="49" charset="-127"/>
              <a:ea typeface="DotumChe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1529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xfrm>
            <a:off x="107504" y="116632"/>
            <a:ext cx="8928992" cy="662473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DotumChe" pitchFamily="49" charset="-127"/>
                <a:ea typeface="DotumChe" pitchFamily="49" charset="-127"/>
              </a:rPr>
              <a:t>ландыш</a:t>
            </a:r>
            <a:endParaRPr lang="ru-RU" sz="6000" b="1" dirty="0">
              <a:solidFill>
                <a:srgbClr val="FF0000"/>
              </a:solidFill>
              <a:latin typeface="DotumChe" pitchFamily="49" charset="-127"/>
              <a:ea typeface="DotumChe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8702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116632"/>
            <a:ext cx="8928992" cy="662473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chemeClr val="bg1">
                    <a:lumMod val="95000"/>
                  </a:schemeClr>
                </a:solidFill>
                <a:latin typeface="DotumChe" pitchFamily="49" charset="-127"/>
                <a:ea typeface="DotumChe" pitchFamily="49" charset="-127"/>
              </a:rPr>
              <a:t>филин</a:t>
            </a:r>
            <a:endParaRPr lang="ru-RU" sz="6000" b="1" dirty="0">
              <a:solidFill>
                <a:schemeClr val="bg1">
                  <a:lumMod val="95000"/>
                </a:schemeClr>
              </a:solidFill>
              <a:latin typeface="DotumChe" pitchFamily="49" charset="-127"/>
              <a:ea typeface="DotumChe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3879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8" r="5998"/>
          <a:stretch>
            <a:fillRect/>
          </a:stretch>
        </p:blipFill>
        <p:spPr>
          <a:xfrm>
            <a:off x="107504" y="116632"/>
            <a:ext cx="8928992" cy="662473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  <a:latin typeface="DotumChe" pitchFamily="49" charset="-127"/>
                <a:ea typeface="DotumChe" pitchFamily="49" charset="-127"/>
              </a:rPr>
              <a:t>медведь</a:t>
            </a:r>
            <a:endParaRPr lang="ru-RU" sz="6000" b="1" dirty="0">
              <a:solidFill>
                <a:srgbClr val="FFFF00"/>
              </a:solidFill>
              <a:latin typeface="DotumChe" pitchFamily="49" charset="-127"/>
              <a:ea typeface="DotumChe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8598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116632"/>
            <a:ext cx="8928992" cy="662473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chemeClr val="bg1">
                    <a:lumMod val="85000"/>
                  </a:schemeClr>
                </a:solidFill>
                <a:latin typeface="DotumChe" pitchFamily="49" charset="-127"/>
                <a:ea typeface="DotumChe" pitchFamily="49" charset="-127"/>
              </a:rPr>
              <a:t>лиса</a:t>
            </a:r>
            <a:endParaRPr lang="ru-RU" sz="6000" b="1" dirty="0">
              <a:solidFill>
                <a:schemeClr val="bg1">
                  <a:lumMod val="85000"/>
                </a:schemeClr>
              </a:solidFill>
              <a:latin typeface="DotumChe" pitchFamily="49" charset="-127"/>
              <a:ea typeface="DotumChe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7950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" b="246"/>
          <a:stretch>
            <a:fillRect/>
          </a:stretch>
        </p:blipFill>
        <p:spPr>
          <a:xfrm>
            <a:off x="107504" y="116632"/>
            <a:ext cx="8929618" cy="662473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5373216"/>
            <a:ext cx="9144000" cy="804862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DotumChe" pitchFamily="49" charset="-127"/>
                <a:ea typeface="DotumChe" pitchFamily="49" charset="-127"/>
              </a:rPr>
              <a:t>подберёзовик</a:t>
            </a:r>
            <a:endParaRPr lang="ru-RU" sz="5400" b="1" dirty="0">
              <a:solidFill>
                <a:srgbClr val="FF0000"/>
              </a:solidFill>
              <a:latin typeface="DotumChe" pitchFamily="49" charset="-127"/>
              <a:ea typeface="DotumChe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8270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15</Words>
  <Application>Microsoft Office PowerPoint</Application>
  <PresentationFormat>Экран (4:3)</PresentationFormat>
  <Paragraphs>13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ЛЕС-МОЙ ЗЕЛЁНЫЙ ДРУГ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Алексей</cp:lastModifiedBy>
  <cp:revision>8</cp:revision>
  <dcterms:created xsi:type="dcterms:W3CDTF">2011-03-07T19:17:20Z</dcterms:created>
  <dcterms:modified xsi:type="dcterms:W3CDTF">2011-10-13T18:03:04Z</dcterms:modified>
</cp:coreProperties>
</file>