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30687-C4B9-4F93-9706-32FD576D58CE}" type="datetimeFigureOut">
              <a:rPr lang="ru-RU" smtClean="0"/>
              <a:t>13.07.2011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42AD7-DD7D-4376-982E-85D7FFEF1F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2655897"/>
          </a:xfrm>
          <a:noFill/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к уроку математики в 3 классе на тему: «Решение задач»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929066"/>
            <a:ext cx="6400800" cy="2357454"/>
          </a:xfr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Презентацию подготовила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dirty="0" smtClean="0">
                <a:solidFill>
                  <a:schemeClr val="tx1"/>
                </a:solidFill>
              </a:rPr>
              <a:t>читель начальных классов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ГОУ СОШ №1028 г. Москвы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Дорофеева Н.М.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ВАНКУВЕР</a:t>
            </a:r>
            <a:endParaRPr lang="ru-RU" sz="6600" b="1" i="1" spc="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Спорт1\Emble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14393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Символ Олимпиады – олимпийские кольца</a:t>
            </a:r>
            <a:endParaRPr lang="ru-RU" b="1" i="1" dirty="0"/>
          </a:p>
        </p:txBody>
      </p:sp>
      <p:pic>
        <p:nvPicPr>
          <p:cNvPr id="2050" name="Picture 2" descr="E:\Спорт1\1020px-Olympic_rings.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572560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Фигурное катание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E:\Спорт1\image0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6786610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Хоккей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E:\Спорт1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43932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БИАТЛОН</a:t>
            </a:r>
            <a:endParaRPr lang="ru-RU" sz="6000" b="1" i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E:\Спорт1\67624697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53380"/>
            <a:ext cx="7858180" cy="4847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Лыжи</a:t>
            </a:r>
            <a:endParaRPr lang="ru-RU" sz="6600" b="1" i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E:\Спорт1\25801_3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57242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6600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Сочи 2014</a:t>
            </a:r>
            <a:endParaRPr lang="ru-RU" sz="6600" b="1" i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E:\Спорт1\136506-b8453e856fcf6a31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8215370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42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к уроку математики в 3 классе на тему: «Решение задач»</vt:lpstr>
      <vt:lpstr>ВАНКУВЕР</vt:lpstr>
      <vt:lpstr>Символ Олимпиады – олимпийские кольца</vt:lpstr>
      <vt:lpstr>Фигурное катание</vt:lpstr>
      <vt:lpstr>Хоккей</vt:lpstr>
      <vt:lpstr>БИАТЛОН</vt:lpstr>
      <vt:lpstr>Лыжи</vt:lpstr>
      <vt:lpstr>Сочи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80 ( в рамках проекта «Великие победы российского народа»)</dc:title>
  <dc:creator>111</dc:creator>
  <cp:lastModifiedBy>111</cp:lastModifiedBy>
  <cp:revision>6</cp:revision>
  <dcterms:created xsi:type="dcterms:W3CDTF">2011-07-13T13:18:07Z</dcterms:created>
  <dcterms:modified xsi:type="dcterms:W3CDTF">2011-07-13T14:12:28Z</dcterms:modified>
</cp:coreProperties>
</file>