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0303-9553-47D4-B904-04D75A46E57F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6808-0FD4-4E8D-89EC-DADA51CEB7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</a:t>
            </a:r>
            <a:r>
              <a:rPr lang="ru-RU" baseline="0" dirty="0" smtClean="0"/>
              <a:t>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6808-0FD4-4E8D-89EC-DADA51CEB7F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2713DE-A3EC-4016-BD5F-1D62110BD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DF8799-BC38-4928-95AF-AA9AD947A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49EDA2-4D03-4BAD-8E64-5721FFA51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CF6B14-2374-4AE5-81D5-EEE14526BB59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2E9123-F6E3-490D-A0DF-EC445923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556792"/>
            <a:ext cx="8460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spc="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С.Я. Маршак</a:t>
            </a:r>
          </a:p>
          <a:p>
            <a:pPr algn="ctr"/>
            <a:r>
              <a:rPr lang="ru-RU" sz="8000" b="1" i="1" spc="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«Два котёнка»</a:t>
            </a:r>
            <a:endParaRPr lang="ru-RU" sz="8000" b="1" i="1" spc="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SP_A041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SP_A04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blinds dir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SP_A04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SP_A04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ru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SP_A04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lu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SP_A04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u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SP_A04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ut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30</Words>
  <Application>Microsoft Office PowerPoint</Application>
  <PresentationFormat>Экран (4:3)</PresentationFormat>
  <Paragraphs>18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5</cp:revision>
  <dcterms:created xsi:type="dcterms:W3CDTF">2011-03-28T18:35:40Z</dcterms:created>
  <dcterms:modified xsi:type="dcterms:W3CDTF">2011-09-21T10:42:53Z</dcterms:modified>
</cp:coreProperties>
</file>