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79D0-4147-4B38-89D7-274D3542DE49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D340-9E1D-426C-B319-428370CD4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1B12-CBB3-4EBE-AE8F-B6112C9D8F9E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586E-F28C-4292-913F-C8753F7B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9E14-B08A-418A-AEDC-A672EEE84628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F722-F2A9-43CA-A3A8-CE7326D88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AAF8-FFB1-4933-9DA7-D723ED577E50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DB1D-8905-4319-BCAB-CD20779FD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A41A-11EC-4ECB-AB87-0AC249B39731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A04B-17FC-4F0D-9995-7377628A3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D6D0-D979-4579-B3A2-CA450C6CE7CF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D268-BD42-4DC2-A794-25C625E51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BF8F-B119-48AD-9750-055884B2F73A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9228-779F-4B4F-9578-6EDAE51E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9101-B49C-4D09-855B-C60EA6609A99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5B57-21F1-4022-8058-EE1B620D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5EF6-14F1-4B88-8BBF-342ECC9D7917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7976-6FD5-463B-B956-A0D00AFD0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3695-BB62-48A3-977B-45222656ABEC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D7B2-C32D-410E-BBC1-F8F823861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21DC-8DFA-488D-9775-D4EBA1249A6E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BAA6-C041-4686-A558-19E592452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B4C78-5CB1-48A5-AE9B-D514D2315580}" type="datetimeFigureOut">
              <a:rPr lang="ru-RU"/>
              <a:pPr>
                <a:defRPr/>
              </a:pPr>
              <a:t>13.06.2011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2DB36-F2F2-4940-AB4E-A3847D433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..</a:t>
            </a:r>
          </a:p>
        </p:txBody>
      </p:sp>
      <p:pic>
        <p:nvPicPr>
          <p:cNvPr id="13314" name="Содержимое 3" descr="65470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15888"/>
            <a:ext cx="4527550" cy="674211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Действующие и потухшие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bg1"/>
                </a:solidFill>
              </a:rPr>
              <a:t>Действующий вулкан – это вулкан, извергавшийся последние 10 000 лет.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Остальные вулканы называются потухшими.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bg1"/>
                </a:solidFill>
              </a:rPr>
              <a:t>К потухшим вулканам  относится вулкан Килиманджаро  в Африке.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К действующим – вулкан Ключевская Сопка на Камчатке в России.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Типы извержений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Гавайский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Содержимое 3" descr="Рисунок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8725" y="1792288"/>
            <a:ext cx="6686550" cy="4143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Трещинный</a:t>
            </a:r>
          </a:p>
        </p:txBody>
      </p:sp>
      <p:pic>
        <p:nvPicPr>
          <p:cNvPr id="24578" name="Содержимое 11" descr="Рисунок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804988"/>
            <a:ext cx="5486400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Стромболианский</a:t>
            </a:r>
          </a:p>
        </p:txBody>
      </p:sp>
      <p:pic>
        <p:nvPicPr>
          <p:cNvPr id="25602" name="Содержимое 4" descr="Стромбо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73238"/>
            <a:ext cx="4038600" cy="4248150"/>
          </a:xfrm>
        </p:spPr>
      </p:pic>
      <p:pic>
        <p:nvPicPr>
          <p:cNvPr id="25603" name="Содержимое 5" descr="krakatau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42481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Плинианский</a:t>
            </a:r>
          </a:p>
        </p:txBody>
      </p:sp>
      <p:pic>
        <p:nvPicPr>
          <p:cNvPr id="26626" name="Содержимое 3" descr="Рисунок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2813" y="1600200"/>
            <a:ext cx="477837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Подводный</a:t>
            </a:r>
          </a:p>
        </p:txBody>
      </p:sp>
      <p:pic>
        <p:nvPicPr>
          <p:cNvPr id="27650" name="Содержимое 4" descr="Limu_o_Pe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4038600" cy="4103688"/>
          </a:xfrm>
        </p:spPr>
      </p:pic>
      <p:pic>
        <p:nvPicPr>
          <p:cNvPr id="27651" name="Содержимое 5" descr="undersea-eruptions-near-tonga-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628775"/>
            <a:ext cx="4038600" cy="41036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Вулкан на Марсе</a:t>
            </a:r>
          </a:p>
        </p:txBody>
      </p:sp>
      <p:pic>
        <p:nvPicPr>
          <p:cNvPr id="28674" name="Содержимое 3" descr="nilipate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" y="1600200"/>
            <a:ext cx="81407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Землетрясения</a:t>
            </a:r>
          </a:p>
        </p:txBody>
      </p:sp>
      <p:pic>
        <p:nvPicPr>
          <p:cNvPr id="29698" name="Содержимое 3" descr="Turke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16113"/>
            <a:ext cx="5543550" cy="38163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Очаг и эпицентр</a:t>
            </a:r>
          </a:p>
        </p:txBody>
      </p:sp>
      <p:pic>
        <p:nvPicPr>
          <p:cNvPr id="30722" name="Содержимое 3" descr="Рисунок эпиц. земле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8950" y="1608138"/>
            <a:ext cx="5626100" cy="45100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Последствия землетрясений</a:t>
            </a:r>
          </a:p>
        </p:txBody>
      </p:sp>
      <p:pic>
        <p:nvPicPr>
          <p:cNvPr id="31746" name="Содержимое 4" descr="1274331264_25b2d33693a8845feee65d57c13dd86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31747" name="Содержимое 5" descr="n646770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844675"/>
            <a:ext cx="2667000" cy="34559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 урока: Землетрясения. Вулканы. Гейзеры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Цель урока:</a:t>
            </a:r>
          </a:p>
          <a:p>
            <a:pPr algn="just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Мы познакомимся с образованием и видами вулканов, причинами их извержений и землетрясений, узнаем, что такое «гейзер», где они встречаются и как фонтанируют.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Последствия землетрясений</a:t>
            </a:r>
          </a:p>
        </p:txBody>
      </p:sp>
      <p:pic>
        <p:nvPicPr>
          <p:cNvPr id="32770" name="Содержимое 3" descr="n64677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989138"/>
            <a:ext cx="4392612" cy="35274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Как фонтанируют гейзеры</a:t>
            </a:r>
          </a:p>
        </p:txBody>
      </p:sp>
      <p:pic>
        <p:nvPicPr>
          <p:cNvPr id="33794" name="Содержимое 4" descr="geyzer_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4675"/>
            <a:ext cx="4038600" cy="4032250"/>
          </a:xfrm>
        </p:spPr>
      </p:pic>
      <p:pic>
        <p:nvPicPr>
          <p:cNvPr id="33795" name="Содержимое 5" descr="geyzer_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844675"/>
            <a:ext cx="4038600" cy="40322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Вдруг, вода начинает пениться и бурлить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Содержимое 4" descr="geyzer_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41575"/>
            <a:ext cx="4038600" cy="3579813"/>
          </a:xfrm>
        </p:spPr>
      </p:pic>
      <p:pic>
        <p:nvPicPr>
          <p:cNvPr id="34819" name="Содержимое 5" descr="geyzer_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28775"/>
            <a:ext cx="4038600" cy="36449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Вверх взмывает огромный столб воды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Содержимое 4" descr="geyzer_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663" y="1600200"/>
            <a:ext cx="3749675" cy="4525963"/>
          </a:xfrm>
        </p:spPr>
      </p:pic>
      <p:pic>
        <p:nvPicPr>
          <p:cNvPr id="35843" name="Содержимое 5" descr="geyzer_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06963" y="1600200"/>
            <a:ext cx="352107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smtClean="0"/>
              <a:t>.</a:t>
            </a:r>
          </a:p>
        </p:txBody>
      </p:sp>
      <p:pic>
        <p:nvPicPr>
          <p:cNvPr id="36866" name="Содержимое 3" descr="geyzer_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981075"/>
            <a:ext cx="4681537" cy="54006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Что же питает гейзеры?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bg1"/>
                </a:solidFill>
              </a:rPr>
              <a:t>Скопления воды и газов в подземных пустотах нагревается до высокой температуры. Вода под напором газов устремляется вверх по трещинам и фонтанирует.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Исландия – страна гейзеров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2962275" cy="40655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Число гейзеров достигает 100 тысяч</a:t>
            </a:r>
          </a:p>
        </p:txBody>
      </p:sp>
      <p:pic>
        <p:nvPicPr>
          <p:cNvPr id="38915" name="Содержимое 4" descr="geyzer_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600200"/>
            <a:ext cx="4402138" cy="48529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Тибет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2060575"/>
            <a:ext cx="2305050" cy="40655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chemeClr val="bg1"/>
                </a:solidFill>
              </a:rPr>
              <a:t>Долина Гремящей Земли</a:t>
            </a:r>
          </a:p>
        </p:txBody>
      </p:sp>
      <p:pic>
        <p:nvPicPr>
          <p:cNvPr id="39939" name="Содержимое 4" descr="img-c3a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557338"/>
            <a:ext cx="4186237" cy="47513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Ключевые вопросы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Извержения – небесная кара, или закономерный процесс?</a:t>
            </a:r>
          </a:p>
          <a:p>
            <a:r>
              <a:rPr lang="ru-RU" smtClean="0">
                <a:solidFill>
                  <a:schemeClr val="bg1"/>
                </a:solidFill>
              </a:rPr>
              <a:t>Почему земля содрогается?</a:t>
            </a:r>
          </a:p>
          <a:p>
            <a:r>
              <a:rPr lang="ru-RU" smtClean="0">
                <a:solidFill>
                  <a:schemeClr val="bg1"/>
                </a:solidFill>
              </a:rPr>
              <a:t>Есть ли у стихии характер?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Решение шеф-редакторов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000" smtClean="0"/>
              <a:t>         </a:t>
            </a:r>
            <a:r>
              <a:rPr lang="ru-RU" sz="4000" smtClean="0">
                <a:solidFill>
                  <a:schemeClr val="bg1"/>
                </a:solidFill>
              </a:rPr>
              <a:t>Отказать</a:t>
            </a:r>
          </a:p>
        </p:txBody>
      </p:sp>
      <p:sp>
        <p:nvSpPr>
          <p:cNvPr id="4198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4400" smtClean="0">
                <a:solidFill>
                  <a:schemeClr val="bg1"/>
                </a:solidFill>
              </a:rPr>
              <a:t>Опубликовать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Газета «Глобус»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936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/>
              <a:t> </a:t>
            </a:r>
            <a:r>
              <a:rPr lang="ru-RU" sz="4000" smtClean="0">
                <a:solidFill>
                  <a:schemeClr val="bg1"/>
                </a:solidFill>
              </a:rPr>
              <a:t>Заседание редколлегии</a:t>
            </a:r>
          </a:p>
        </p:txBody>
      </p:sp>
      <p:pic>
        <p:nvPicPr>
          <p:cNvPr id="15363" name="Содержимое 4" descr="geographi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19263"/>
            <a:ext cx="3548063" cy="4949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Тема номера: «Стихии подземелья»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60588" y="1874838"/>
            <a:ext cx="4822825" cy="39766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Повестка дня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Извержения – небесная кара, или закономерный процесс?</a:t>
            </a:r>
          </a:p>
          <a:p>
            <a:r>
              <a:rPr lang="ru-RU" smtClean="0">
                <a:solidFill>
                  <a:schemeClr val="bg1"/>
                </a:solidFill>
              </a:rPr>
              <a:t>Почему земля содрогается?</a:t>
            </a:r>
          </a:p>
          <a:p>
            <a:r>
              <a:rPr lang="ru-RU" smtClean="0">
                <a:solidFill>
                  <a:schemeClr val="bg1"/>
                </a:solidFill>
              </a:rPr>
              <a:t>Есть ли у стихии характер?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Древнегреческий бог Гефест – бог огня и кузнечного ремесла. Когда он начинает работать в свой кузнице, из горы вырываются дым и пламя. В древнеримской мифологии  Гефесту соответствует бог Вулкан, живущий на острове и горе Вулькано в Тирренском море</a:t>
            </a:r>
          </a:p>
        </p:txBody>
      </p:sp>
      <p:pic>
        <p:nvPicPr>
          <p:cNvPr id="18434" name="Содержимое 4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55900"/>
            <a:ext cx="4038600" cy="3035300"/>
          </a:xfrm>
        </p:spPr>
      </p:pic>
      <p:pic>
        <p:nvPicPr>
          <p:cNvPr id="18435" name="Содержимое 5" descr="Стромбол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759075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Строение вулкана</a:t>
            </a:r>
          </a:p>
        </p:txBody>
      </p:sp>
      <p:pic>
        <p:nvPicPr>
          <p:cNvPr id="19458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0425" y="1600200"/>
            <a:ext cx="488315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Карта вулканизма</a:t>
            </a:r>
          </a:p>
        </p:txBody>
      </p:sp>
      <p:pic>
        <p:nvPicPr>
          <p:cNvPr id="20482" name="Содержимое 3" descr="Рисунок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52588"/>
            <a:ext cx="8229600" cy="44211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Действующие         Потухшие</a:t>
            </a:r>
          </a:p>
        </p:txBody>
      </p:sp>
      <p:pic>
        <p:nvPicPr>
          <p:cNvPr id="21506" name="Содержимое 7" descr="Рисунок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2038" y="1916113"/>
            <a:ext cx="3876675" cy="3609975"/>
          </a:xfrm>
        </p:spPr>
      </p:pic>
      <p:pic>
        <p:nvPicPr>
          <p:cNvPr id="21507" name="Содержимое 9" descr="volcano_hawaii_kilauea_Puu_oo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16113"/>
            <a:ext cx="4038600" cy="36004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218</Words>
  <Application>Microsoft Office PowerPoint</Application>
  <PresentationFormat>Экран (4:3)</PresentationFormat>
  <Paragraphs>47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Arial</vt:lpstr>
      <vt:lpstr>Arial Unicode MS</vt:lpstr>
      <vt:lpstr>Тема Office</vt:lpstr>
      <vt:lpstr>..</vt:lpstr>
      <vt:lpstr>Тема урока: Землетрясения. Вулканы. Гейзеры.</vt:lpstr>
      <vt:lpstr>Газета «Глобус»</vt:lpstr>
      <vt:lpstr>Тема номера: «Стихии подземелья»</vt:lpstr>
      <vt:lpstr>Повестка дня</vt:lpstr>
      <vt:lpstr>Древнегреческий бог Гефест – бог огня и кузнечного ремесла. Когда он начинает работать в свой кузнице, из горы вырываются дым и пламя. В древнеримской мифологии  Гефесту соответствует бог Вулкан, живущий на острове и горе Вулькано в Тирренском море</vt:lpstr>
      <vt:lpstr>Строение вулкана</vt:lpstr>
      <vt:lpstr>Карта вулканизма</vt:lpstr>
      <vt:lpstr>Действующие         Потухшие</vt:lpstr>
      <vt:lpstr>Действующие и потухшие</vt:lpstr>
      <vt:lpstr>Типы извержений Гавайский</vt:lpstr>
      <vt:lpstr>Трещинный</vt:lpstr>
      <vt:lpstr>Стромболианский</vt:lpstr>
      <vt:lpstr>Плинианский</vt:lpstr>
      <vt:lpstr>Подводный</vt:lpstr>
      <vt:lpstr>Вулкан на Марсе</vt:lpstr>
      <vt:lpstr>Землетрясения</vt:lpstr>
      <vt:lpstr>Очаг и эпицентр</vt:lpstr>
      <vt:lpstr>Последствия землетрясений</vt:lpstr>
      <vt:lpstr>Последствия землетрясений</vt:lpstr>
      <vt:lpstr>Как фонтанируют гейзеры</vt:lpstr>
      <vt:lpstr>Вдруг, вода начинает пениться и бурлить</vt:lpstr>
      <vt:lpstr>Вверх взмывает огромный столб воды</vt:lpstr>
      <vt:lpstr>.</vt:lpstr>
      <vt:lpstr>Что же питает гейзеры?</vt:lpstr>
      <vt:lpstr>Исландия – страна гейзеров</vt:lpstr>
      <vt:lpstr>Тибет</vt:lpstr>
      <vt:lpstr>Ключевые вопросы</vt:lpstr>
      <vt:lpstr>Решение шеф-редакторов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</dc:title>
  <dc:creator>DNA7 X86</dc:creator>
  <cp:lastModifiedBy>ольга</cp:lastModifiedBy>
  <cp:revision>9</cp:revision>
  <dcterms:created xsi:type="dcterms:W3CDTF">2011-01-11T18:32:17Z</dcterms:created>
  <dcterms:modified xsi:type="dcterms:W3CDTF">2011-06-13T13:59:38Z</dcterms:modified>
</cp:coreProperties>
</file>