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24" r:id="rId1"/>
  </p:sldMasterIdLst>
  <p:notesMasterIdLst>
    <p:notesMasterId r:id="rId31"/>
  </p:notes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  <p:sldId id="278" r:id="rId23"/>
    <p:sldId id="279" r:id="rId24"/>
    <p:sldId id="280" r:id="rId25"/>
    <p:sldId id="281" r:id="rId26"/>
    <p:sldId id="282" r:id="rId27"/>
    <p:sldId id="283" r:id="rId28"/>
    <p:sldId id="284" r:id="rId29"/>
    <p:sldId id="286" r:id="rId30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6" d="100"/>
          <a:sy n="66" d="100"/>
        </p:scale>
        <p:origin x="-728" y="-4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6B58C146-3C01-4318-900E-C1E42B965540}" type="datetimeFigureOut">
              <a:rPr lang="ru-RU"/>
              <a:pPr>
                <a:defRPr/>
              </a:pPr>
              <a:t>18.06.2011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  <a:cs typeface="+mn-cs"/>
              </a:defRPr>
            </a:lvl1pPr>
          </a:lstStyle>
          <a:p>
            <a:pPr>
              <a:defRPr/>
            </a:pPr>
            <a:fld id="{EAF6A3B9-9F96-4E3C-954A-70C67C9170B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5602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25603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1EC39C11-91C5-47AB-BCF1-1BDE383B5E8C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11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5" name="Образ слайда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6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41987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E7F81A52-35BD-496B-B207-FACDCDCE350F}" type="slidenum">
              <a:rPr lang="ru-RU">
                <a:cs typeface="Arial" charset="0"/>
              </a:rPr>
              <a:pPr fontAlgn="base">
                <a:spcBef>
                  <a:spcPct val="0"/>
                </a:spcBef>
                <a:spcAft>
                  <a:spcPct val="0"/>
                </a:spcAft>
              </a:pPr>
              <a:t>26</a:t>
            </a:fld>
            <a:endParaRPr lang="ru-RU">
              <a:cs typeface="Arial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6" name="Скругленный прямоугольник 9"/>
          <p:cNvGrpSpPr>
            <a:grpSpLocks/>
          </p:cNvGrpSpPr>
          <p:nvPr/>
        </p:nvGrpSpPr>
        <p:grpSpPr bwMode="auto">
          <a:xfrm>
            <a:off x="414338" y="427038"/>
            <a:ext cx="8315325" cy="3121025"/>
            <a:chOff x="261" y="269"/>
            <a:chExt cx="5238" cy="1966"/>
          </a:xfrm>
        </p:grpSpPr>
        <p:pic>
          <p:nvPicPr>
            <p:cNvPr id="7" name="Скругленный прямоугольник 9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1" y="269"/>
              <a:ext cx="5238" cy="1966"/>
            </a:xfrm>
            <a:prstGeom prst="rect">
              <a:avLst/>
            </a:prstGeom>
            <a:noFill/>
          </p:spPr>
        </p:pic>
        <p:sp>
          <p:nvSpPr>
            <p:cNvPr id="8" name="Text Box 4"/>
            <p:cNvSpPr txBox="1">
              <a:spLocks noChangeArrowheads="1"/>
            </p:cNvSpPr>
            <p:nvPr/>
          </p:nvSpPr>
          <p:spPr bwMode="auto">
            <a:xfrm>
              <a:off x="290" y="300"/>
              <a:ext cx="5180" cy="1906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5" name="Заголовок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20" name="Подзаголовок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lang="ru-RU" smtClean="0"/>
              <a:t>Образец подзаголовка</a:t>
            </a:r>
            <a:endParaRPr lang="en-US"/>
          </a:p>
        </p:txBody>
      </p:sp>
      <p:sp>
        <p:nvSpPr>
          <p:cNvPr id="9" name="Дата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85BF2205-EC5C-4B9E-A6DE-5250B416272D}" type="datetimeFigureOut">
              <a:rPr lang="ru-RU"/>
              <a:pPr>
                <a:defRPr/>
              </a:pPr>
              <a:t>18.06.2011</a:t>
            </a:fld>
            <a:endParaRPr lang="ru-RU"/>
          </a:p>
        </p:txBody>
      </p:sp>
      <p:sp>
        <p:nvSpPr>
          <p:cNvPr id="10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1" name="Номер слайда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A82E41B-7484-40A7-AA7F-B450D42A8A3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ACDEF7-6A96-48A2-B1B1-24412F399D8A}" type="datetimeFigureOut">
              <a:rPr lang="ru-RU"/>
              <a:pPr>
                <a:defRPr/>
              </a:pPr>
              <a:t>18.06.2011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2E1E5C-0CAE-46F8-B73B-4AA12EFF83D6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793F19-D78D-46F6-A1A0-5DE821BE6739}" type="datetimeFigureOut">
              <a:rPr lang="ru-RU"/>
              <a:pPr>
                <a:defRPr/>
              </a:pPr>
              <a:t>18.06.2011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2399D3-4ADD-433C-BA16-DEC1CB677AF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DED51E4-9374-4D90-BB1C-433A75495E00}" type="datetimeFigureOut">
              <a:rPr lang="ru-RU"/>
              <a:pPr>
                <a:defRPr/>
              </a:pPr>
              <a:t>18.06.2011</a:t>
            </a:fld>
            <a:endParaRPr lang="ru-RU"/>
          </a:p>
        </p:txBody>
      </p:sp>
      <p:sp>
        <p:nvSpPr>
          <p:cNvPr id="5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7C39F9-671F-4C68-BB04-15DF64384ED7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Скругленный прямоугольник 13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5" name="Скругленный прямоугольник 10"/>
          <p:cNvGrpSpPr>
            <a:grpSpLocks/>
          </p:cNvGrpSpPr>
          <p:nvPr/>
        </p:nvGrpSpPr>
        <p:grpSpPr bwMode="auto">
          <a:xfrm>
            <a:off x="414338" y="427038"/>
            <a:ext cx="8315325" cy="4352925"/>
            <a:chOff x="261" y="269"/>
            <a:chExt cx="5238" cy="2742"/>
          </a:xfrm>
        </p:grpSpPr>
        <p:pic>
          <p:nvPicPr>
            <p:cNvPr id="6" name="Скругленный прямоугольник 10"/>
            <p:cNvPicPr>
              <a:picLocks noChangeArrowheads="1"/>
            </p:cNvPicPr>
            <p:nvPr/>
          </p:nvPicPr>
          <p:blipFill>
            <a:blip r:embed="rId2"/>
            <a:srcRect/>
            <a:stretch>
              <a:fillRect/>
            </a:stretch>
          </p:blipFill>
          <p:spPr bwMode="auto">
            <a:xfrm>
              <a:off x="261" y="269"/>
              <a:ext cx="5238" cy="2742"/>
            </a:xfrm>
            <a:prstGeom prst="rect">
              <a:avLst/>
            </a:prstGeom>
            <a:noFill/>
          </p:spPr>
        </p:pic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281" y="291"/>
              <a:ext cx="5198" cy="270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8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1DDBA4E9-AC49-4351-96DE-CB42016AD8B9}" type="datetimeFigureOut">
              <a:rPr lang="ru-RU"/>
              <a:pPr>
                <a:defRPr/>
              </a:pPr>
              <a:t>18.06.2011</a:t>
            </a:fld>
            <a:endParaRPr lang="ru-RU"/>
          </a:p>
        </p:txBody>
      </p:sp>
      <p:sp>
        <p:nvSpPr>
          <p:cNvPr id="9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10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2C8BFA51-E900-4F77-8A6D-C1379A5A58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A49243A-31D2-4D92-BDBF-5788EF5963E2}" type="datetimeFigureOut">
              <a:rPr lang="ru-RU"/>
              <a:pPr>
                <a:defRPr/>
              </a:pPr>
              <a:t>18.06.2011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C66085E-A4AD-4A1A-92EC-5F9678BAC351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lvl1pPr>
              <a:defRPr b="1"/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7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86DD31-1B3E-4B16-B17F-C167D8F19B56}" type="datetimeFigureOut">
              <a:rPr lang="ru-RU"/>
              <a:pPr>
                <a:defRPr/>
              </a:pPr>
              <a:t>18.06.2011</a:t>
            </a:fld>
            <a:endParaRPr lang="ru-RU"/>
          </a:p>
        </p:txBody>
      </p:sp>
      <p:sp>
        <p:nvSpPr>
          <p:cNvPr id="8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8088FB-D2FA-46E1-9996-C47FF30CDFC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25DFDD1-C9D4-4F19-9262-B134D5E37C67}" type="datetimeFigureOut">
              <a:rPr lang="ru-RU"/>
              <a:pPr>
                <a:defRPr/>
              </a:pPr>
              <a:t>18.06.2011</a:t>
            </a:fld>
            <a:endParaRPr lang="ru-RU"/>
          </a:p>
        </p:txBody>
      </p:sp>
      <p:sp>
        <p:nvSpPr>
          <p:cNvPr id="4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FAC43F-48B4-467C-843D-359364D905E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3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4F77467B-E72A-4A03-B770-85AFC2D65C2E}" type="datetimeFigureOut">
              <a:rPr lang="ru-RU"/>
              <a:pPr>
                <a:defRPr/>
              </a:pPr>
              <a:t>18.06.2011</a:t>
            </a:fld>
            <a:endParaRPr lang="ru-RU"/>
          </a:p>
        </p:txBody>
      </p:sp>
      <p:sp>
        <p:nvSpPr>
          <p:cNvPr id="4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3674C284-C2F7-4AD4-99A2-6D502D6FADE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5" name="Дата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A4D1409-A5B3-40C1-8CEA-D3C92346FC13}" type="datetimeFigureOut">
              <a:rPr lang="ru-RU"/>
              <a:pPr>
                <a:defRPr/>
              </a:pPr>
              <a:t>18.06.2011</a:t>
            </a:fld>
            <a:endParaRPr lang="ru-RU"/>
          </a:p>
        </p:txBody>
      </p:sp>
      <p:sp>
        <p:nvSpPr>
          <p:cNvPr id="6" name="Нижний колонтитул 1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922EDF-095C-447F-A7D6-8FBE8EA6087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Скругленный прямоугольник 14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Прямоугольник с одним скругленным углом 10"/>
          <p:cNvSpPr/>
          <p:nvPr/>
        </p:nvSpPr>
        <p:spPr>
          <a:xfrm>
            <a:off x="6400800" y="433388"/>
            <a:ext cx="2324100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>
            <a:normAutofit/>
          </a:bodyPr>
          <a:lstStyle>
            <a:lvl1pPr marL="0" indent="0">
              <a:buNone/>
              <a:defRPr sz="3200"/>
            </a:lvl1pPr>
            <a:extLst/>
          </a:lstStyle>
          <a:p>
            <a:pPr lvl="0"/>
            <a:r>
              <a:rPr lang="ru-RU" noProof="0" smtClean="0"/>
              <a:t>Вставка рисунка</a:t>
            </a:r>
            <a:endParaRPr lang="en-US" noProof="0"/>
          </a:p>
        </p:txBody>
      </p:sp>
      <p:sp>
        <p:nvSpPr>
          <p:cNvPr id="7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A7FBABB9-3A2E-4767-83C2-38217410FE32}" type="datetimeFigureOut">
              <a:rPr lang="ru-RU"/>
              <a:pPr>
                <a:defRPr/>
              </a:pPr>
              <a:t>18.06.2011</a:t>
            </a:fld>
            <a:endParaRPr lang="ru-RU"/>
          </a:p>
        </p:txBody>
      </p:sp>
      <p:sp>
        <p:nvSpPr>
          <p:cNvPr id="8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  <a:extLst/>
          </a:lstStyle>
          <a:p>
            <a:pPr>
              <a:defRPr/>
            </a:pPr>
            <a:fld id="{D37F8E0C-37DB-4AF4-BF2D-7310DF539C0B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кругленный прямоугольник 6"/>
          <p:cNvSpPr/>
          <p:nvPr/>
        </p:nvSpPr>
        <p:spPr>
          <a:xfrm>
            <a:off x="304800" y="328613"/>
            <a:ext cx="8532813" cy="6197600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grpSp>
        <p:nvGrpSpPr>
          <p:cNvPr id="9" name="Скругленный прямоугольник 8"/>
          <p:cNvGrpSpPr>
            <a:grpSpLocks/>
          </p:cNvGrpSpPr>
          <p:nvPr/>
        </p:nvGrpSpPr>
        <p:grpSpPr bwMode="auto">
          <a:xfrm>
            <a:off x="414338" y="427038"/>
            <a:ext cx="8315325" cy="5497512"/>
            <a:chOff x="261" y="269"/>
            <a:chExt cx="5238" cy="3463"/>
          </a:xfrm>
        </p:grpSpPr>
        <p:pic>
          <p:nvPicPr>
            <p:cNvPr id="1027" name="Скругленный прямоугольник 8"/>
            <p:cNvPicPr>
              <a:picLocks noChangeArrowheads="1"/>
            </p:cNvPicPr>
            <p:nvPr/>
          </p:nvPicPr>
          <p:blipFill>
            <a:blip r:embed="rId13"/>
            <a:srcRect/>
            <a:stretch>
              <a:fillRect/>
            </a:stretch>
          </p:blipFill>
          <p:spPr bwMode="auto">
            <a:xfrm>
              <a:off x="261" y="269"/>
              <a:ext cx="5238" cy="3463"/>
            </a:xfrm>
            <a:prstGeom prst="rect">
              <a:avLst/>
            </a:prstGeom>
            <a:noFill/>
          </p:spPr>
        </p:pic>
        <p:sp>
          <p:nvSpPr>
            <p:cNvPr id="1028" name="Text Box 4"/>
            <p:cNvSpPr txBox="1">
              <a:spLocks noChangeArrowheads="1"/>
            </p:cNvSpPr>
            <p:nvPr/>
          </p:nvSpPr>
          <p:spPr bwMode="auto">
            <a:xfrm>
              <a:off x="285" y="295"/>
              <a:ext cx="5190" cy="34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 anchor="ctr"/>
            <a:lstStyle/>
            <a:p>
              <a:pPr algn="ctr"/>
              <a:endParaRPr lang="en-US">
                <a:solidFill>
                  <a:srgbClr val="FFFFFF"/>
                </a:solidFill>
                <a:latin typeface="Verdana" pitchFamily="34" charset="0"/>
              </a:endParaRPr>
            </a:p>
          </p:txBody>
        </p:sp>
      </p:grpSp>
      <p:sp>
        <p:nvSpPr>
          <p:cNvPr id="13" name="Заголовок 1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050925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31" name="Текст 3"/>
          <p:cNvSpPr>
            <a:spLocks noGrp="1"/>
          </p:cNvSpPr>
          <p:nvPr>
            <p:ph type="body" idx="1"/>
          </p:nvPr>
        </p:nvSpPr>
        <p:spPr bwMode="auto">
          <a:xfrm>
            <a:off x="503238" y="530225"/>
            <a:ext cx="8183562" cy="4187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182880" tIns="9144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smtClean="0"/>
          </a:p>
        </p:txBody>
      </p:sp>
      <p:sp>
        <p:nvSpPr>
          <p:cNvPr id="25" name="Дата 24"/>
          <p:cNvSpPr>
            <a:spLocks noGrp="1"/>
          </p:cNvSpPr>
          <p:nvPr>
            <p:ph type="dt" sz="half" idx="2"/>
          </p:nvPr>
        </p:nvSpPr>
        <p:spPr>
          <a:xfrm>
            <a:off x="3776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7025474B-601A-4481-9F07-0F80A51E4F49}" type="datetimeFigureOut">
              <a:rPr lang="ru-RU"/>
              <a:pPr>
                <a:defRPr/>
              </a:pPr>
              <a:t>18.06.2011</a:t>
            </a:fld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3"/>
          </p:nvPr>
        </p:nvSpPr>
        <p:spPr>
          <a:xfrm>
            <a:off x="6062663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4"/>
          </p:nvPr>
        </p:nvSpPr>
        <p:spPr>
          <a:xfrm>
            <a:off x="8348663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000" smtClean="0">
                <a:solidFill>
                  <a:schemeClr val="bg2">
                    <a:shade val="50000"/>
                  </a:schemeClr>
                </a:solidFill>
                <a:latin typeface="+mn-lt"/>
                <a:cs typeface="+mn-cs"/>
              </a:defRPr>
            </a:lvl1pPr>
            <a:extLst/>
          </a:lstStyle>
          <a:p>
            <a:pPr>
              <a:defRPr/>
            </a:pPr>
            <a:fld id="{DD273365-28BE-4E21-8E26-CC78014063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36" r:id="rId1"/>
    <p:sldLayoutId id="2147483935" r:id="rId2"/>
    <p:sldLayoutId id="2147483937" r:id="rId3"/>
    <p:sldLayoutId id="2147483934" r:id="rId4"/>
    <p:sldLayoutId id="2147483933" r:id="rId5"/>
    <p:sldLayoutId id="2147483932" r:id="rId6"/>
    <p:sldLayoutId id="2147483938" r:id="rId7"/>
    <p:sldLayoutId id="2147483931" r:id="rId8"/>
    <p:sldLayoutId id="2147483939" r:id="rId9"/>
    <p:sldLayoutId id="2147483930" r:id="rId10"/>
    <p:sldLayoutId id="2147483929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b="1" kern="1200">
          <a:solidFill>
            <a:srgbClr val="FF8D3E"/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 b="1">
          <a:solidFill>
            <a:srgbClr val="FF8D3E"/>
          </a:solidFill>
          <a:latin typeface="Verdana" pitchFamily="34" charset="0"/>
        </a:defRPr>
      </a:lvl9pPr>
      <a:extLst/>
    </p:titleStyle>
    <p:bodyStyle>
      <a:lvl1pPr marL="265113" indent="-265113" algn="l" rtl="0" fontAlgn="base">
        <a:spcBef>
          <a:spcPts val="250"/>
        </a:spcBef>
        <a:spcAft>
          <a:spcPct val="0"/>
        </a:spcAft>
        <a:buClr>
          <a:schemeClr val="accent1"/>
        </a:buClr>
        <a:buSzPct val="80000"/>
        <a:buFont typeface="Wingdings 2" pitchFamily="18" charset="2"/>
        <a:buChar char="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00025" algn="l" rtl="0" fontAlgn="base">
        <a:spcBef>
          <a:spcPts val="250"/>
        </a:spcBef>
        <a:spcAft>
          <a:spcPct val="0"/>
        </a:spcAft>
        <a:buClr>
          <a:schemeClr val="accent1"/>
        </a:buClr>
        <a:buSzPct val="100000"/>
        <a:buFont typeface="Verdana" pitchFamily="34" charset="0"/>
        <a:buChar char="◦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5813" indent="-182563" algn="l" rtl="0" fontAlgn="base">
        <a:spcBef>
          <a:spcPts val="250"/>
        </a:spcBef>
        <a:spcAft>
          <a:spcPct val="0"/>
        </a:spcAft>
        <a:buClr>
          <a:srgbClr val="ED3742"/>
        </a:buClr>
        <a:buSzPct val="100000"/>
        <a:buFont typeface="Wingdings 2" pitchFamily="18" charset="2"/>
        <a:buChar char=""/>
        <a:defRPr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3938" indent="-182563" algn="l" rtl="0" fontAlgn="base">
        <a:spcBef>
          <a:spcPts val="225"/>
        </a:spcBef>
        <a:spcAft>
          <a:spcPct val="0"/>
        </a:spcAft>
        <a:buClr>
          <a:srgbClr val="ED3742"/>
        </a:buClr>
        <a:buSzPct val="112000"/>
        <a:buFont typeface="Verdana" pitchFamily="34" charset="0"/>
        <a:buChar char="◦"/>
        <a:defRPr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79525" indent="-182563" algn="l" rtl="0" fontAlgn="base">
        <a:spcBef>
          <a:spcPts val="250"/>
        </a:spcBef>
        <a:spcAft>
          <a:spcPct val="0"/>
        </a:spcAft>
        <a:buClr>
          <a:srgbClr val="4A85BF"/>
        </a:buClr>
        <a:buSzPct val="100000"/>
        <a:buFont typeface="Wingdings 2" pitchFamily="18" charset="2"/>
        <a:buChar char="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http://smiles.33b.ru/smile.75125.html" TargetMode="External"/><Relationship Id="rId1" Type="http://schemas.openxmlformats.org/officeDocument/2006/relationships/slideLayout" Target="../slideLayouts/slideLayout6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gif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gif"/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gif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.jpeg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jpeg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1.jpeg"/><Relationship Id="rId2" Type="http://schemas.openxmlformats.org/officeDocument/2006/relationships/image" Target="../media/image30.gif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jpeg"/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gif"/><Relationship Id="rId1" Type="http://schemas.openxmlformats.org/officeDocument/2006/relationships/slideLayout" Target="../slideLayouts/slideLayout6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gi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gi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gif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gif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gif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928688" y="500063"/>
            <a:ext cx="7758112" cy="157162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0000"/>
                </a:solidFill>
                <a:latin typeface="Cambria" pitchFamily="18" charset="0"/>
              </a:rPr>
              <a:t>ПРАЗДНИК ПЕРВОЙ ОТМЕТКИ!</a:t>
            </a:r>
            <a:r>
              <a:rPr lang="en-US" sz="4000" dirty="0" smtClean="0">
                <a:solidFill>
                  <a:srgbClr val="FF0000"/>
                </a:solidFill>
                <a:latin typeface="Cambria" pitchFamily="18" charset="0"/>
              </a:rPr>
              <a:t/>
            </a:r>
            <a:br>
              <a:rPr lang="en-US" sz="4000" dirty="0" smtClean="0">
                <a:solidFill>
                  <a:srgbClr val="FF0000"/>
                </a:solidFill>
                <a:latin typeface="Cambria" pitchFamily="18" charset="0"/>
              </a:rPr>
            </a:br>
            <a:r>
              <a:rPr lang="ru-RU" sz="4000" dirty="0" smtClean="0">
                <a:solidFill>
                  <a:srgbClr val="FF0000"/>
                </a:solidFill>
                <a:latin typeface="Cambria" pitchFamily="18" charset="0"/>
              </a:rPr>
              <a:t> </a:t>
            </a:r>
            <a:endParaRPr lang="ru-RU" sz="2400" dirty="0">
              <a:solidFill>
                <a:srgbClr val="FF0000"/>
              </a:solidFill>
              <a:latin typeface="Cambria" pitchFamily="18" charset="0"/>
            </a:endParaRPr>
          </a:p>
        </p:txBody>
      </p:sp>
      <p:pic>
        <p:nvPicPr>
          <p:cNvPr id="3" name="Picture 9" descr="987a952c6565c030ea8aa84ec1e352a8">
            <a:hlinkClick r:id="rId2"/>
          </p:cNvPr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44475" y="2047875"/>
            <a:ext cx="8588375" cy="4657725"/>
          </a:xfrm>
          <a:prstGeom prst="rect">
            <a:avLst/>
          </a:prstGeom>
          <a:noFill/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5144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7030A0"/>
                </a:solidFill>
              </a:rPr>
              <a:t>Я , ЧЕТВЁРКА, С КЕМ ДРУЖНА?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С ТЕМИ, КТО ЧИТАЕТ КНИЖКИ.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23554" name="Picture 2" descr="C:\Documents and Settings\Admin\Мои документы\Мои рисунки\цифры\4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571500" y="-1428750"/>
            <a:ext cx="7715250" cy="692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5859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КТО СТРЕМИТСЯ ВСЁ УЗНАТЬ,</a:t>
            </a:r>
            <a:br>
              <a:rPr lang="ru-RU" dirty="0" smtClean="0">
                <a:solidFill>
                  <a:srgbClr val="FF0000"/>
                </a:solidFill>
              </a:rPr>
            </a:br>
            <a:r>
              <a:rPr lang="ru-RU" dirty="0" smtClean="0">
                <a:solidFill>
                  <a:srgbClr val="FF0000"/>
                </a:solidFill>
              </a:rPr>
              <a:t>ПОЛУЧАЕТ ЧАСТО «ПЯТЬ»!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24578" name="Picture 2" descr="C:\Documents and Settings\Admin\Мои документы\Мои рисунки\цифры\5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42938" y="-857250"/>
            <a:ext cx="6500812" cy="6572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4143375"/>
            <a:ext cx="7972425" cy="23574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МЫ НЕ БУДЕМ ДОЛГО ВЫБИРАТЬ.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НАМ НУЖНА ОТМЕТКА </a:t>
            </a:r>
            <a:r>
              <a:rPr lang="en-US" sz="2800" dirty="0" smtClean="0">
                <a:solidFill>
                  <a:srgbClr val="FF0000"/>
                </a:solidFill>
              </a:rPr>
              <a:t> …</a:t>
            </a:r>
            <a:r>
              <a:rPr lang="ru-RU" sz="2800" dirty="0" smtClean="0">
                <a:solidFill>
                  <a:srgbClr val="FF0000"/>
                </a:solidFill>
              </a:rPr>
              <a:t> «ПЯТЬ»!</a:t>
            </a:r>
            <a:endParaRPr lang="ru-RU" sz="2800" dirty="0">
              <a:solidFill>
                <a:srgbClr val="FF0000"/>
              </a:solidFill>
            </a:endParaRPr>
          </a:p>
        </p:txBody>
      </p:sp>
      <p:pic>
        <p:nvPicPr>
          <p:cNvPr id="26626" name="Picture 2" descr="C:\Documents and Settings\Admin\Мои документы\Мои рисунки\цифры\пять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429125" y="571500"/>
            <a:ext cx="3214688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26627" name="Picture 3" descr="C:\Documents and Settings\Admin\Мои документы\Мои рисунки\цифры\кол.gif"/>
          <p:cNvPicPr>
            <a:picLocks noChangeAspect="1" noChangeArrowheads="1" noCrop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14438" y="571500"/>
            <a:ext cx="3000375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circl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71500" y="0"/>
            <a:ext cx="8115300" cy="200025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8800" dirty="0" smtClean="0">
                <a:solidFill>
                  <a:srgbClr val="FF0000"/>
                </a:solidFill>
              </a:rPr>
              <a:t>ЧАСТУШКИ!</a:t>
            </a:r>
            <a:endParaRPr lang="ru-RU" sz="88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27650" name="Picture 2" descr="C:\Documents and Settings\Admin\Мои документы\Мои рисунки\рисунки\ромашки.jpe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57188" y="1928813"/>
            <a:ext cx="8429625" cy="4500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714875"/>
            <a:ext cx="8183562" cy="178593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sz="2700" dirty="0" smtClean="0">
                <a:solidFill>
                  <a:srgbClr val="FF0000"/>
                </a:solidFill>
              </a:rPr>
              <a:t>МНОГО ЗНАЛ Я ЛОДЫРЕЙ ВРОДЕ ВАС,</a:t>
            </a:r>
            <a:br>
              <a:rPr lang="ru-RU" sz="2700" dirty="0" smtClean="0">
                <a:solidFill>
                  <a:srgbClr val="FF0000"/>
                </a:solidFill>
              </a:rPr>
            </a:br>
            <a:r>
              <a:rPr lang="ru-RU" sz="2700" dirty="0" smtClean="0">
                <a:solidFill>
                  <a:srgbClr val="FF0000"/>
                </a:solidFill>
              </a:rPr>
              <a:t>А С ТАКИМИ ВСТРЕТИЛСЯ ПЕРВЫЙ РАЗ!</a:t>
            </a:r>
            <a:endParaRPr lang="ru-RU" sz="2700" dirty="0">
              <a:solidFill>
                <a:srgbClr val="FF0000"/>
              </a:solidFill>
            </a:endParaRPr>
          </a:p>
        </p:txBody>
      </p:sp>
      <p:pic>
        <p:nvPicPr>
          <p:cNvPr id="28674" name="Picture 2" descr="C:\Documents and Settings\Admin\Мои документы\Мои рисунки\кошки\12кот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357188"/>
            <a:ext cx="6500813" cy="478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00125" y="-357188"/>
            <a:ext cx="7686675" cy="2000251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9600" dirty="0" smtClean="0">
                <a:solidFill>
                  <a:srgbClr val="FF0000"/>
                </a:solidFill>
                <a:latin typeface="Calibri" pitchFamily="34" charset="0"/>
              </a:rPr>
              <a:t>З А Г А Д К И</a:t>
            </a:r>
            <a:endParaRPr lang="ru-RU" sz="9600" dirty="0">
              <a:solidFill>
                <a:schemeClr val="accent1">
                  <a:tint val="88000"/>
                  <a:satMod val="150000"/>
                </a:schemeClr>
              </a:solidFill>
              <a:latin typeface="Calibri" pitchFamily="34" charset="0"/>
            </a:endParaRPr>
          </a:p>
        </p:txBody>
      </p:sp>
      <p:pic>
        <p:nvPicPr>
          <p:cNvPr id="29698" name="Picture 2" descr="C:\Documents and Settings\Admin\Мои документы\Мои рисунки\для школы\сколько получится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28625" y="1643063"/>
            <a:ext cx="8286750" cy="49291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072063"/>
            <a:ext cx="8229600" cy="1785937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8800" dirty="0" smtClean="0">
                <a:solidFill>
                  <a:srgbClr val="FF0000"/>
                </a:solidFill>
                <a:latin typeface="Comic Sans MS" pitchFamily="66" charset="0"/>
              </a:rPr>
              <a:t>    ШКОЛА</a:t>
            </a:r>
            <a:endParaRPr lang="ru-RU" sz="88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pic>
        <p:nvPicPr>
          <p:cNvPr id="30722" name="Picture 2" descr="C:\Documents and Settings\Admin\Мои документы\Мои рисунки\для школы\школ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714375"/>
            <a:ext cx="7643813" cy="4786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5144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000" dirty="0" smtClean="0">
                <a:solidFill>
                  <a:srgbClr val="FF0000"/>
                </a:solidFill>
              </a:rPr>
              <a:t>ГЕОГРАФИЧЕСКАЯ КАРТА</a:t>
            </a:r>
            <a:endParaRPr lang="ru-RU" sz="4000" dirty="0">
              <a:solidFill>
                <a:srgbClr val="FF0000"/>
              </a:solidFill>
            </a:endParaRPr>
          </a:p>
        </p:txBody>
      </p:sp>
      <p:pic>
        <p:nvPicPr>
          <p:cNvPr id="31746" name="Picture 2" descr="C:\Documents and Settings\Admin\Мои документы\Мои рисунки\для школы\учитель у карт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642938"/>
            <a:ext cx="5786437" cy="3714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7" name="Picture 2" descr="C:\Documents and Settings\Admin\Мои документы\Мои рисунки\для школы\учитель у карты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642938"/>
            <a:ext cx="5786437" cy="50720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25" y="5357813"/>
            <a:ext cx="10429875" cy="128587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9600" dirty="0" smtClean="0">
                <a:solidFill>
                  <a:srgbClr val="FF0000"/>
                </a:solidFill>
              </a:rPr>
              <a:t>ГЛОБУС</a:t>
            </a:r>
            <a:endParaRPr lang="ru-RU" sz="9600" dirty="0">
              <a:solidFill>
                <a:srgbClr val="FF0000"/>
              </a:solidFill>
            </a:endParaRPr>
          </a:p>
        </p:txBody>
      </p:sp>
      <p:pic>
        <p:nvPicPr>
          <p:cNvPr id="32770" name="Picture 2" descr="C:\Documents and Settings\Admin\Мои документы\Мои рисунки\для школы\глобус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500063"/>
            <a:ext cx="5857875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14375" y="4986338"/>
            <a:ext cx="7972425" cy="15144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FF0000"/>
                </a:solidFill>
              </a:rPr>
              <a:t>КИСТОЧКА И КРАСКИ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33794" name="Picture 2" descr="C:\Documents and Settings\Admin\Мои документы\Мои рисунки\для школы\краск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57313" y="428625"/>
            <a:ext cx="6143625" cy="5214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1" name="Picture 3" descr="C:\Documents and Settings\Admin\Мои документы\Мои рисунки\цифры\пятерка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357188"/>
            <a:ext cx="4214813" cy="4143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5362" name="Прямоугольник 5"/>
          <p:cNvSpPr>
            <a:spLocks noChangeArrowheads="1"/>
          </p:cNvSpPr>
          <p:nvPr/>
        </p:nvSpPr>
        <p:spPr bwMode="auto">
          <a:xfrm>
            <a:off x="1643063" y="4572000"/>
            <a:ext cx="6643687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Verdana" pitchFamily="34" charset="0"/>
              </a:rPr>
              <a:t>ЕСТЬ, ДРУЗЬЯ, ТАКАЯ ПТИЦА:</a:t>
            </a:r>
          </a:p>
          <a:p>
            <a:r>
              <a:rPr lang="ru-RU" sz="2800" b="1">
                <a:solidFill>
                  <a:srgbClr val="FF0000"/>
                </a:solidFill>
                <a:latin typeface="Verdana" pitchFamily="34" charset="0"/>
              </a:rPr>
              <a:t>ЕСЛИ СЯДЕТ НА СТРАНИЦУ,</a:t>
            </a:r>
          </a:p>
          <a:p>
            <a:r>
              <a:rPr lang="ru-RU" sz="2800" b="1">
                <a:solidFill>
                  <a:srgbClr val="FF0000"/>
                </a:solidFill>
                <a:latin typeface="Verdana" pitchFamily="34" charset="0"/>
              </a:rPr>
              <a:t>ОЧЕНЬ РАД БЫВАЮ Я,</a:t>
            </a:r>
          </a:p>
          <a:p>
            <a:r>
              <a:rPr lang="ru-RU" sz="2800" b="1">
                <a:solidFill>
                  <a:srgbClr val="FF0000"/>
                </a:solidFill>
                <a:latin typeface="Verdana" pitchFamily="34" charset="0"/>
              </a:rPr>
              <a:t>А СО МНОЙ И ВСЯ СЕМЬЯ.</a:t>
            </a: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643063" y="4786313"/>
            <a:ext cx="10787062" cy="1714500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9600" dirty="0" smtClean="0">
                <a:solidFill>
                  <a:srgbClr val="FF0000"/>
                </a:solidFill>
              </a:rPr>
              <a:t>КЛЯКСА</a:t>
            </a:r>
            <a:endParaRPr lang="ru-RU" sz="9600" dirty="0">
              <a:solidFill>
                <a:srgbClr val="FF0000"/>
              </a:solidFill>
            </a:endParaRPr>
          </a:p>
        </p:txBody>
      </p:sp>
      <p:pic>
        <p:nvPicPr>
          <p:cNvPr id="34818" name="Picture 2" descr="C:\Documents and Settings\Admin\Мои документы\Мои рисунки\для школы\клякс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571500"/>
            <a:ext cx="6929438" cy="4429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143000" y="4986338"/>
            <a:ext cx="7543800" cy="1514475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8000" dirty="0" smtClean="0">
                <a:solidFill>
                  <a:srgbClr val="FF0000"/>
                </a:solidFill>
              </a:rPr>
              <a:t>                ПОРТФЕЛЬ</a:t>
            </a:r>
            <a:endParaRPr lang="ru-RU" sz="8000" dirty="0">
              <a:solidFill>
                <a:srgbClr val="FF0000"/>
              </a:solidFill>
            </a:endParaRPr>
          </a:p>
        </p:txBody>
      </p:sp>
      <p:pic>
        <p:nvPicPr>
          <p:cNvPr id="35842" name="Picture 2" descr="C:\Documents and Settings\Admin\Мои документы\Мои рисунки\для школы\ранец и глобус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428625"/>
            <a:ext cx="6500813" cy="48577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5144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FF0000"/>
                </a:solidFill>
              </a:rPr>
              <a:t>ШКОЛЬНАЯ ДОСКА</a:t>
            </a:r>
            <a:endParaRPr lang="ru-RU" sz="5400" dirty="0">
              <a:solidFill>
                <a:srgbClr val="FF0000"/>
              </a:solidFill>
            </a:endParaRPr>
          </a:p>
        </p:txBody>
      </p:sp>
      <p:pic>
        <p:nvPicPr>
          <p:cNvPr id="36866" name="Picture 2" descr="C:\Documents and Settings\Admin\Мои документы\Мои рисунки\для школы\доска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85813" y="428625"/>
            <a:ext cx="7429500" cy="5143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571625" y="4643438"/>
            <a:ext cx="5072063" cy="2214562"/>
          </a:xfrm>
        </p:spPr>
        <p:txBody>
          <a:bodyPr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sz="9600" dirty="0" smtClean="0">
                <a:solidFill>
                  <a:srgbClr val="FF0000"/>
                </a:solidFill>
              </a:rPr>
              <a:t>         КНИГА</a:t>
            </a:r>
            <a:endParaRPr lang="ru-RU" sz="9600" dirty="0">
              <a:solidFill>
                <a:srgbClr val="FF0000"/>
              </a:solidFill>
            </a:endParaRPr>
          </a:p>
        </p:txBody>
      </p:sp>
      <p:pic>
        <p:nvPicPr>
          <p:cNvPr id="37890" name="Picture 2" descr="C:\Documents and Settings\Admin\Мои документы\Мои рисунки\для школы\книга1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571500"/>
            <a:ext cx="5857875" cy="5072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115300" cy="1928813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800" i="1" dirty="0" smtClean="0">
                <a:solidFill>
                  <a:srgbClr val="000099"/>
                </a:solidFill>
              </a:rPr>
              <a:t>ВИКТОРИНА ПО СКАЗКАМ</a:t>
            </a:r>
            <a:endParaRPr lang="ru-RU" sz="4800" dirty="0">
              <a:solidFill>
                <a:schemeClr val="accent1">
                  <a:tint val="88000"/>
                  <a:satMod val="150000"/>
                </a:schemeClr>
              </a:solidFill>
            </a:endParaRPr>
          </a:p>
        </p:txBody>
      </p:sp>
      <p:pic>
        <p:nvPicPr>
          <p:cNvPr id="38914" name="Picture 5" descr="C:\Documents and Settings\Admin\Мои документы\Мои рисунки\для школы\книга и карандаш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143000" y="1928813"/>
            <a:ext cx="6929438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63" y="5000625"/>
            <a:ext cx="8183562" cy="1500188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5400" dirty="0" smtClean="0">
                <a:solidFill>
                  <a:srgbClr val="7030A0"/>
                </a:solidFill>
              </a:rPr>
              <a:t>ВЕСЁЛЫЕ ЗАДАЧКИ</a:t>
            </a:r>
            <a:endParaRPr lang="ru-RU" sz="5400" dirty="0">
              <a:solidFill>
                <a:srgbClr val="7030A0"/>
              </a:solidFill>
            </a:endParaRPr>
          </a:p>
        </p:txBody>
      </p:sp>
      <p:pic>
        <p:nvPicPr>
          <p:cNvPr id="8" name="Picture 9" descr="a1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42875" y="214313"/>
            <a:ext cx="3143250" cy="2500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9939" name="Picture 2" descr="C:\Documents and Settings\Admin\Мои документы\Мои рисунки\для школы\ответ у доски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714750" y="1571625"/>
            <a:ext cx="4786313" cy="4000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5144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4800" dirty="0" smtClean="0">
                <a:solidFill>
                  <a:srgbClr val="FF0000"/>
                </a:solidFill>
              </a:rPr>
              <a:t>ДОСКАЖИ СЛОВЕЧКО</a:t>
            </a:r>
            <a:endParaRPr lang="ru-RU" sz="4800" dirty="0">
              <a:solidFill>
                <a:srgbClr val="FF0000"/>
              </a:solidFill>
            </a:endParaRPr>
          </a:p>
        </p:txBody>
      </p:sp>
      <p:pic>
        <p:nvPicPr>
          <p:cNvPr id="40962" name="Picture 2" descr="C:\Documents and Settings\Admin\Мои документы\Мои рисунки\для школы\за книгой1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63713" y="836613"/>
            <a:ext cx="5572125" cy="4643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Text Box 7"/>
          <p:cNvSpPr txBox="1">
            <a:spLocks noChangeArrowheads="1"/>
          </p:cNvSpPr>
          <p:nvPr/>
        </p:nvSpPr>
        <p:spPr bwMode="auto">
          <a:xfrm>
            <a:off x="2928938" y="1916113"/>
            <a:ext cx="3082925" cy="20462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ru-RU" sz="2000" b="1">
                <a:latin typeface="Verdana" pitchFamily="34" charset="0"/>
              </a:rPr>
              <a:t>Учени   2 «   » класса</a:t>
            </a:r>
          </a:p>
          <a:p>
            <a:pPr algn="ctr">
              <a:spcBef>
                <a:spcPct val="50000"/>
              </a:spcBef>
            </a:pPr>
            <a:r>
              <a:rPr lang="ru-RU" sz="2000" b="1">
                <a:latin typeface="Verdana" pitchFamily="34" charset="0"/>
              </a:rPr>
              <a:t>МОУ «СОШ</a:t>
            </a:r>
            <a:r>
              <a:rPr lang="en-US" sz="2000" b="1">
                <a:latin typeface="Verdana" pitchFamily="34" charset="0"/>
              </a:rPr>
              <a:t> </a:t>
            </a:r>
            <a:r>
              <a:rPr lang="ru-RU" sz="2000" b="1">
                <a:latin typeface="Verdana" pitchFamily="34" charset="0"/>
              </a:rPr>
              <a:t>№24»</a:t>
            </a:r>
            <a:r>
              <a:rPr lang="en-US" sz="1400" b="1">
                <a:latin typeface="Verdana" pitchFamily="34" charset="0"/>
              </a:rPr>
              <a:t/>
            </a:r>
            <a:br>
              <a:rPr lang="en-US" sz="1400" b="1">
                <a:latin typeface="Verdana" pitchFamily="34" charset="0"/>
              </a:rPr>
            </a:br>
            <a:r>
              <a:rPr lang="ru-RU" sz="1400" b="1">
                <a:latin typeface="Verdana" pitchFamily="34" charset="0"/>
              </a:rPr>
              <a:t> </a:t>
            </a:r>
          </a:p>
          <a:p>
            <a:pPr algn="ctr">
              <a:spcBef>
                <a:spcPct val="50000"/>
              </a:spcBef>
            </a:pPr>
            <a:r>
              <a:rPr lang="ru-RU" sz="1400">
                <a:latin typeface="Verdana" pitchFamily="34" charset="0"/>
              </a:rPr>
              <a:t>_______________________</a:t>
            </a:r>
          </a:p>
          <a:p>
            <a:pPr algn="ctr">
              <a:spcBef>
                <a:spcPct val="50000"/>
              </a:spcBef>
            </a:pPr>
            <a:r>
              <a:rPr lang="ru-RU" sz="1400">
                <a:latin typeface="Verdana" pitchFamily="34" charset="0"/>
              </a:rPr>
              <a:t>_______________________</a:t>
            </a:r>
          </a:p>
          <a:p>
            <a:pPr algn="ctr">
              <a:spcBef>
                <a:spcPct val="50000"/>
              </a:spcBef>
            </a:pPr>
            <a:endParaRPr lang="ru-RU" sz="1400">
              <a:latin typeface="Verdana" pitchFamily="34" charset="0"/>
            </a:endParaRPr>
          </a:p>
        </p:txBody>
      </p:sp>
      <p:sp>
        <p:nvSpPr>
          <p:cNvPr id="4" name="WordArt 8"/>
          <p:cNvSpPr>
            <a:spLocks noChangeArrowheads="1" noChangeShapeType="1" noTextEdit="1"/>
          </p:cNvSpPr>
          <p:nvPr/>
        </p:nvSpPr>
        <p:spPr bwMode="auto">
          <a:xfrm>
            <a:off x="2555875" y="476250"/>
            <a:ext cx="4314825" cy="1397000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Табель </a:t>
            </a:r>
            <a:r>
              <a:rPr lang="ru-RU" sz="44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пер</a:t>
            </a:r>
            <a:r>
              <a:rPr lang="ru-RU" sz="40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в</a:t>
            </a:r>
            <a:r>
              <a:rPr lang="ru-RU" sz="2800" kern="10" dirty="0" err="1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ЫХ</a:t>
            </a:r>
            <a:r>
              <a:rPr lang="ru-RU" sz="40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 </a:t>
            </a:r>
            <a:r>
              <a:rPr lang="ru-RU" sz="3200" kern="10" dirty="0">
                <a:ln w="9525">
                  <a:round/>
                  <a:headEnd/>
                  <a:tailEnd/>
                </a:ln>
                <a:gradFill rotWithShape="1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latin typeface="Times New Roman"/>
                <a:cs typeface="Times New Roman"/>
              </a:rPr>
              <a:t>ОТМЕТОК</a:t>
            </a:r>
            <a:endParaRPr lang="ru-RU" sz="3600" kern="10" dirty="0">
              <a:ln w="9525">
                <a:round/>
                <a:headEnd/>
                <a:tailEnd/>
              </a:ln>
              <a:gradFill rotWithShape="1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latin typeface="Times New Roman"/>
              <a:cs typeface="Times New Roman"/>
            </a:endParaRPr>
          </a:p>
        </p:txBody>
      </p:sp>
      <p:pic>
        <p:nvPicPr>
          <p:cNvPr id="43011" name="Содержимое 8" descr="девочка с ранцем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3500438"/>
            <a:ext cx="5715000" cy="300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5859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</a:rPr>
              <a:t>ЖЕЛАЕМ УСПЕХОВ В УЧЁБЕ!</a:t>
            </a:r>
            <a:endParaRPr lang="ru-RU" dirty="0">
              <a:solidFill>
                <a:srgbClr val="FF0000"/>
              </a:solidFill>
            </a:endParaRPr>
          </a:p>
        </p:txBody>
      </p:sp>
      <p:pic>
        <p:nvPicPr>
          <p:cNvPr id="44034" name="Picture 2" descr="C:\Documents and Settings\Admin\Мои документы\Мои рисунки\для школы\рука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000125" y="857250"/>
            <a:ext cx="5715000" cy="4714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4" name="Заголовок 2"/>
          <p:cNvSpPr txBox="1">
            <a:spLocks/>
          </p:cNvSpPr>
          <p:nvPr/>
        </p:nvSpPr>
        <p:spPr>
          <a:xfrm>
            <a:off x="457200" y="0"/>
            <a:ext cx="8229600" cy="1428750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r" fontAlgn="auto">
              <a:spcAft>
                <a:spcPts val="0"/>
              </a:spcAft>
              <a:defRPr/>
            </a:pPr>
            <a:endParaRPr lang="ru-RU" sz="4000" b="1" dirty="0">
              <a:solidFill>
                <a:srgbClr val="FF0000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2"/>
          <p:cNvSpPr txBox="1">
            <a:spLocks/>
          </p:cNvSpPr>
          <p:nvPr/>
        </p:nvSpPr>
        <p:spPr>
          <a:xfrm>
            <a:off x="457200" y="0"/>
            <a:ext cx="8229600" cy="1428750"/>
          </a:xfrm>
          <a:prstGeom prst="rect">
            <a:avLst/>
          </a:prstGeom>
        </p:spPr>
        <p:txBody>
          <a:bodyPr anchor="b">
            <a:normAutofit/>
            <a:scene3d>
              <a:camera prst="orthographicFront"/>
              <a:lightRig rig="soft" dir="t">
                <a:rot lat="0" lon="0" rev="2400000"/>
              </a:lightRig>
            </a:scene3d>
            <a:sp3d>
              <a:bevelT w="19050" h="12700"/>
            </a:sp3d>
          </a:bodyPr>
          <a:lstStyle/>
          <a:p>
            <a:pPr marL="54864" algn="r" fontAlgn="auto">
              <a:spcAft>
                <a:spcPts val="0"/>
              </a:spcAft>
              <a:defRPr/>
            </a:pPr>
            <a:endParaRPr lang="ru-RU" sz="4000" b="1" dirty="0">
              <a:solidFill>
                <a:srgbClr val="FF0000"/>
              </a:solidFill>
              <a:effectLst>
                <a:outerShdw blurRad="38100" dist="25500" dir="5400000" algn="tl" rotWithShape="0">
                  <a:srgbClr val="000000">
                    <a:satMod val="180000"/>
                    <a:alpha val="75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ransition>
    <p:zoom dir="in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3238" y="928688"/>
            <a:ext cx="8183562" cy="3714750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sz="2800" dirty="0" smtClean="0">
                <a:solidFill>
                  <a:srgbClr val="FF0000"/>
                </a:solidFill>
              </a:rPr>
              <a:t>        ПРЕЗЕНТАЦИЮ СОСТАВИЛА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    УЧИТЕЛЬ НАЧАЛЬНЫХ КЛАССОВ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    АКСЁНОВА ВАЛЕНТИНА ЯКОВЛЕВНА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      (ИДЕНТИФИКАТОР 220-580-335)</a:t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                МОУ «СОШ </a:t>
            </a:r>
            <a:r>
              <a:rPr lang="ru-RU" sz="2800" smtClean="0">
                <a:solidFill>
                  <a:srgbClr val="FF0000"/>
                </a:solidFill>
              </a:rPr>
              <a:t>№ 24»</a:t>
            </a:r>
            <a:r>
              <a:rPr lang="ru-RU" sz="2800" dirty="0" smtClean="0">
                <a:solidFill>
                  <a:srgbClr val="FF0000"/>
                </a:solidFill>
              </a:rPr>
              <a:t/>
            </a:r>
            <a:br>
              <a:rPr lang="ru-RU" sz="2800" dirty="0" smtClean="0">
                <a:solidFill>
                  <a:srgbClr val="FF0000"/>
                </a:solidFill>
              </a:rPr>
            </a:br>
            <a:r>
              <a:rPr lang="ru-RU" sz="2800" dirty="0" smtClean="0">
                <a:solidFill>
                  <a:srgbClr val="FF0000"/>
                </a:solidFill>
              </a:rPr>
              <a:t>                   Г. КЕМЕРОВО</a:t>
            </a:r>
            <a:endParaRPr lang="ru-RU" sz="28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5" name="Picture 5" descr="C:\Documents and Settings\Admin\Мои документы\Мои рисунки\цифры\два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14375" y="285750"/>
            <a:ext cx="4000500" cy="3857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6386" name="Прямоугольник 4"/>
          <p:cNvSpPr>
            <a:spLocks noChangeArrowheads="1"/>
          </p:cNvSpPr>
          <p:nvPr/>
        </p:nvSpPr>
        <p:spPr bwMode="auto">
          <a:xfrm>
            <a:off x="1500188" y="4357688"/>
            <a:ext cx="68580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Verdana" pitchFamily="34" charset="0"/>
              </a:rPr>
              <a:t>ЕСТЬ СОВСЕМ ДРУГАЯ ПТИЦА.</a:t>
            </a:r>
            <a:br>
              <a:rPr lang="ru-RU" sz="2800" b="1">
                <a:solidFill>
                  <a:srgbClr val="FF0000"/>
                </a:solidFill>
                <a:latin typeface="Verdana" pitchFamily="34" charset="0"/>
              </a:rPr>
            </a:br>
            <a:r>
              <a:rPr lang="ru-RU" sz="2800" b="1">
                <a:solidFill>
                  <a:srgbClr val="FF0000"/>
                </a:solidFill>
                <a:latin typeface="Verdana" pitchFamily="34" charset="0"/>
              </a:rPr>
              <a:t>ЕСЛИ СЯДЕТ НА СТРАНИЦУ.</a:t>
            </a:r>
            <a:br>
              <a:rPr lang="ru-RU" sz="2800" b="1">
                <a:solidFill>
                  <a:srgbClr val="FF0000"/>
                </a:solidFill>
                <a:latin typeface="Verdana" pitchFamily="34" charset="0"/>
              </a:rPr>
            </a:br>
            <a:r>
              <a:rPr lang="ru-RU" sz="2800" b="1">
                <a:solidFill>
                  <a:srgbClr val="FF0000"/>
                </a:solidFill>
                <a:latin typeface="Verdana" pitchFamily="34" charset="0"/>
              </a:rPr>
              <a:t>ТО С ПОНИКШЕЙ ГОЛОВОЙ</a:t>
            </a:r>
            <a:br>
              <a:rPr lang="ru-RU" sz="2800" b="1">
                <a:solidFill>
                  <a:srgbClr val="FF0000"/>
                </a:solidFill>
                <a:latin typeface="Verdana" pitchFamily="34" charset="0"/>
              </a:rPr>
            </a:br>
            <a:r>
              <a:rPr lang="ru-RU" sz="2800" b="1">
                <a:solidFill>
                  <a:srgbClr val="FF0000"/>
                </a:solidFill>
                <a:latin typeface="Verdana" pitchFamily="34" charset="0"/>
              </a:rPr>
              <a:t>ВОЗВРАЩАЮСЬ Я ДОМОЙ.</a:t>
            </a:r>
            <a:endParaRPr lang="ru-RU" sz="2800">
              <a:latin typeface="Verdan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09" name="Picture 3" descr="C:\Documents and Settings\Admin\Мои документы\Мои рисунки\цифры\три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750" y="642938"/>
            <a:ext cx="3429000" cy="3571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7410" name="Прямоугольник 2"/>
          <p:cNvSpPr>
            <a:spLocks noChangeArrowheads="1"/>
          </p:cNvSpPr>
          <p:nvPr/>
        </p:nvSpPr>
        <p:spPr bwMode="auto">
          <a:xfrm>
            <a:off x="1857375" y="4286250"/>
            <a:ext cx="6643688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Verdana" pitchFamily="34" charset="0"/>
              </a:rPr>
              <a:t>ЭТА ЦИФРА ПРОСТО ЧУДО.</a:t>
            </a:r>
            <a:br>
              <a:rPr lang="ru-RU" sz="2800" b="1">
                <a:solidFill>
                  <a:srgbClr val="FF0000"/>
                </a:solidFill>
                <a:latin typeface="Verdana" pitchFamily="34" charset="0"/>
              </a:rPr>
            </a:br>
            <a:r>
              <a:rPr lang="ru-RU" sz="2800" b="1">
                <a:solidFill>
                  <a:srgbClr val="FF0000"/>
                </a:solidFill>
                <a:latin typeface="Verdana" pitchFamily="34" charset="0"/>
              </a:rPr>
              <a:t>У НЕЁ ДРУЗЬЯ ПОВСЮДУ.</a:t>
            </a:r>
            <a:br>
              <a:rPr lang="ru-RU" sz="2800" b="1">
                <a:solidFill>
                  <a:srgbClr val="FF0000"/>
                </a:solidFill>
                <a:latin typeface="Verdana" pitchFamily="34" charset="0"/>
              </a:rPr>
            </a:br>
            <a:r>
              <a:rPr lang="ru-RU" sz="2800" b="1">
                <a:solidFill>
                  <a:srgbClr val="FF0000"/>
                </a:solidFill>
                <a:latin typeface="Verdana" pitchFamily="34" charset="0"/>
              </a:rPr>
              <a:t>ДАЖЕ В АЛФАВИТЕ ЕСТЬ</a:t>
            </a:r>
            <a:br>
              <a:rPr lang="ru-RU" sz="2800" b="1">
                <a:solidFill>
                  <a:srgbClr val="FF0000"/>
                </a:solidFill>
                <a:latin typeface="Verdana" pitchFamily="34" charset="0"/>
              </a:rPr>
            </a:br>
            <a:r>
              <a:rPr lang="ru-RU" sz="2800" b="1">
                <a:solidFill>
                  <a:srgbClr val="FF0000"/>
                </a:solidFill>
                <a:latin typeface="Verdana" pitchFamily="34" charset="0"/>
              </a:rPr>
              <a:t>У НЕЁ СЕСТРА – БЛИЗНЕЦ.</a:t>
            </a:r>
            <a:endParaRPr lang="ru-RU" sz="2800">
              <a:latin typeface="Verdan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433" name="Picture 3" descr="C:\Documents and Settings\Admin\Мои документы\Мои рисунки\цифры\четыре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500188" y="714375"/>
            <a:ext cx="4143375" cy="40719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8434" name="Прямоугольник 3"/>
          <p:cNvSpPr>
            <a:spLocks noChangeArrowheads="1"/>
          </p:cNvSpPr>
          <p:nvPr/>
        </p:nvSpPr>
        <p:spPr bwMode="auto">
          <a:xfrm>
            <a:off x="1571625" y="4786313"/>
            <a:ext cx="7572375" cy="22463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2800" b="1">
                <a:solidFill>
                  <a:srgbClr val="FF0000"/>
                </a:solidFill>
                <a:latin typeface="Verdana" pitchFamily="34" charset="0"/>
              </a:rPr>
              <a:t>ТО ЛИ ЦИФРА, ТО ЛИ ВИЛКА,</a:t>
            </a:r>
            <a:br>
              <a:rPr lang="ru-RU" sz="2800" b="1">
                <a:solidFill>
                  <a:srgbClr val="FF0000"/>
                </a:solidFill>
                <a:latin typeface="Verdana" pitchFamily="34" charset="0"/>
              </a:rPr>
            </a:br>
            <a:r>
              <a:rPr lang="ru-RU" sz="2800" b="1">
                <a:solidFill>
                  <a:srgbClr val="FF0000"/>
                </a:solidFill>
                <a:latin typeface="Verdana" pitchFamily="34" charset="0"/>
              </a:rPr>
              <a:t>ТО ЛИ ДВУХ ДОРОГ РАЗВИЛКА.</a:t>
            </a:r>
            <a:br>
              <a:rPr lang="ru-RU" sz="2800" b="1">
                <a:solidFill>
                  <a:srgbClr val="FF0000"/>
                </a:solidFill>
                <a:latin typeface="Verdana" pitchFamily="34" charset="0"/>
              </a:rPr>
            </a:br>
            <a:r>
              <a:rPr lang="ru-RU" sz="2800" b="1">
                <a:solidFill>
                  <a:srgbClr val="FF0000"/>
                </a:solidFill>
                <a:latin typeface="Verdana" pitchFamily="34" charset="0"/>
              </a:rPr>
              <a:t>В УЧЕНИЧЕСКОЙ ТЕТРАДИ</a:t>
            </a:r>
            <a:br>
              <a:rPr lang="ru-RU" sz="2800" b="1">
                <a:solidFill>
                  <a:srgbClr val="FF0000"/>
                </a:solidFill>
                <a:latin typeface="Verdana" pitchFamily="34" charset="0"/>
              </a:rPr>
            </a:br>
            <a:r>
              <a:rPr lang="ru-RU" sz="2800" b="1">
                <a:solidFill>
                  <a:srgbClr val="FF0000"/>
                </a:solidFill>
                <a:latin typeface="Verdana" pitchFamily="34" charset="0"/>
              </a:rPr>
              <a:t>ЗНАЮ ТОЧНО – ВСЕ ЕЙ РАДЫ.</a:t>
            </a:r>
            <a:br>
              <a:rPr lang="ru-RU" sz="2800" b="1">
                <a:solidFill>
                  <a:srgbClr val="FF0000"/>
                </a:solidFill>
                <a:latin typeface="Verdana" pitchFamily="34" charset="0"/>
              </a:rPr>
            </a:br>
            <a:endParaRPr lang="ru-RU" sz="2800">
              <a:latin typeface="Verdana" pitchFamily="34" charset="0"/>
            </a:endParaRPr>
          </a:p>
        </p:txBody>
      </p:sp>
    </p:spTree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357313" y="4986338"/>
            <a:ext cx="7329487" cy="1585912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FF0000"/>
                </a:solidFill>
                <a:latin typeface="Bookman Old Style" pitchFamily="18" charset="0"/>
              </a:rPr>
              <a:t>КАК СПОРИЛИ ОТМЕТКИ</a:t>
            </a:r>
            <a:endParaRPr lang="ru-RU" dirty="0">
              <a:solidFill>
                <a:srgbClr val="FF0000"/>
              </a:solidFill>
              <a:latin typeface="Bookman Old Style" pitchFamily="18" charset="0"/>
            </a:endParaRPr>
          </a:p>
        </p:txBody>
      </p:sp>
      <p:pic>
        <p:nvPicPr>
          <p:cNvPr id="19458" name="Picture 2" descr="C:\Documents and Settings\Admin\Мои документы\Мои рисунки\рисунки\сов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28813" y="714375"/>
            <a:ext cx="5286375" cy="4929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514475"/>
          </a:xfrm>
        </p:spPr>
        <p:txBody>
          <a:bodyPr/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chemeClr val="accent1">
                    <a:tint val="88000"/>
                    <a:satMod val="150000"/>
                  </a:schemeClr>
                </a:solidFill>
              </a:rPr>
              <a:t> </a:t>
            </a:r>
            <a:r>
              <a:rPr lang="ru-RU" dirty="0" smtClean="0">
                <a:solidFill>
                  <a:srgbClr val="7030A0"/>
                </a:solidFill>
              </a:rPr>
              <a:t>ПАРА! ДВОЙКА! ВОТ КТО Я!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20482" name="Picture 3" descr="C:\Documents and Settings\Admin\Мои документы\Мои рисунки\цифры\2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14438" y="-785813"/>
            <a:ext cx="6715125" cy="69294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143125" y="5357813"/>
            <a:ext cx="6472238" cy="1214437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7030A0"/>
                </a:solidFill>
              </a:rPr>
              <a:t>Я, СЕСТРИЦА, ЕДИНИЦА!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А ЗОВУСЬ ЕЩЁ КОЛОМ!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21506" name="Picture 2" descr="C:\Documents and Settings\Admin\Мои документы\Мои рисунки\цифры\1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857375" y="-714375"/>
            <a:ext cx="5929313" cy="650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3238" y="4986338"/>
            <a:ext cx="8183562" cy="1514475"/>
          </a:xfrm>
        </p:spPr>
        <p:txBody>
          <a:bodyPr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ru-RU" dirty="0" smtClean="0">
                <a:solidFill>
                  <a:srgbClr val="7030A0"/>
                </a:solidFill>
              </a:rPr>
              <a:t>ТРОЙКА ВСЁ-ТАКИ НЕ ДВОЙКА</a:t>
            </a:r>
            <a:br>
              <a:rPr lang="ru-RU" dirty="0" smtClean="0">
                <a:solidFill>
                  <a:srgbClr val="7030A0"/>
                </a:solidFill>
              </a:rPr>
            </a:br>
            <a:r>
              <a:rPr lang="ru-RU" dirty="0" smtClean="0">
                <a:solidFill>
                  <a:srgbClr val="7030A0"/>
                </a:solidFill>
              </a:rPr>
              <a:t>- НЕ ГРОЗИТ ГОЛОВОМОЙКА…</a:t>
            </a:r>
            <a:endParaRPr lang="ru-RU" dirty="0">
              <a:solidFill>
                <a:srgbClr val="7030A0"/>
              </a:solidFill>
            </a:endParaRPr>
          </a:p>
        </p:txBody>
      </p:sp>
      <p:pic>
        <p:nvPicPr>
          <p:cNvPr id="22530" name="Picture 2" descr="C:\Documents and Settings\Admin\Мои документы\Мои рисунки\цифры\3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-785813"/>
            <a:ext cx="5786438" cy="65008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Аспект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303</TotalTime>
  <Words>185</Words>
  <Application>Microsoft Office PowerPoint</Application>
  <PresentationFormat>Экран (4:3)</PresentationFormat>
  <Paragraphs>37</Paragraphs>
  <Slides>29</Slides>
  <Notes>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7</vt:i4>
      </vt:variant>
      <vt:variant>
        <vt:lpstr>Шаблон оформления</vt:lpstr>
      </vt:variant>
      <vt:variant>
        <vt:i4>5</vt:i4>
      </vt:variant>
      <vt:variant>
        <vt:lpstr>Заголовки слайдов</vt:lpstr>
      </vt:variant>
      <vt:variant>
        <vt:i4>29</vt:i4>
      </vt:variant>
    </vt:vector>
  </HeadingPairs>
  <TitlesOfParts>
    <vt:vector size="41" baseType="lpstr">
      <vt:lpstr>Verdana</vt:lpstr>
      <vt:lpstr>Arial</vt:lpstr>
      <vt:lpstr>Wingdings 2</vt:lpstr>
      <vt:lpstr>Calibri</vt:lpstr>
      <vt:lpstr>Cambria</vt:lpstr>
      <vt:lpstr>Bookman Old Style</vt:lpstr>
      <vt:lpstr>Comic Sans MS</vt:lpstr>
      <vt:lpstr>Аспект</vt:lpstr>
      <vt:lpstr>Аспект</vt:lpstr>
      <vt:lpstr>Аспект</vt:lpstr>
      <vt:lpstr>Аспект</vt:lpstr>
      <vt:lpstr>Аспект</vt:lpstr>
      <vt:lpstr>ПРАЗДНИК ПЕРВОЙ ОТМЕТКИ!  </vt:lpstr>
      <vt:lpstr>Слайд 2</vt:lpstr>
      <vt:lpstr>Слайд 3</vt:lpstr>
      <vt:lpstr>Слайд 4</vt:lpstr>
      <vt:lpstr>Слайд 5</vt:lpstr>
      <vt:lpstr>КАК СПОРИЛИ ОТМЕТКИ</vt:lpstr>
      <vt:lpstr> ПАРА! ДВОЙКА! ВОТ КТО Я!</vt:lpstr>
      <vt:lpstr>Я, СЕСТРИЦА, ЕДИНИЦА! А ЗОВУСЬ ЕЩЁ КОЛОМ!</vt:lpstr>
      <vt:lpstr>ТРОЙКА ВСЁ-ТАКИ НЕ ДВОЙКА - НЕ ГРОЗИТ ГОЛОВОМОЙКА…</vt:lpstr>
      <vt:lpstr>Я , ЧЕТВЁРКА, С КЕМ ДРУЖНА? С ТЕМИ, КТО ЧИТАЕТ КНИЖКИ.</vt:lpstr>
      <vt:lpstr>КТО СТРЕМИТСЯ ВСЁ УЗНАТЬ, ПОЛУЧАЕТ ЧАСТО «ПЯТЬ»!</vt:lpstr>
      <vt:lpstr>МЫ НЕ БУДЕМ ДОЛГО ВЫБИРАТЬ. НАМ НУЖНА ОТМЕТКА  … «ПЯТЬ»!</vt:lpstr>
      <vt:lpstr>ЧАСТУШКИ!</vt:lpstr>
      <vt:lpstr> МНОГО ЗНАЛ Я ЛОДЫРЕЙ ВРОДЕ ВАС, А С ТАКИМИ ВСТРЕТИЛСЯ ПЕРВЫЙ РАЗ!</vt:lpstr>
      <vt:lpstr>З А Г А Д К И</vt:lpstr>
      <vt:lpstr>    ШКОЛА</vt:lpstr>
      <vt:lpstr>ГЕОГРАФИЧЕСКАЯ КАРТА</vt:lpstr>
      <vt:lpstr>ГЛОБУС</vt:lpstr>
      <vt:lpstr>КИСТОЧКА И КРАСКИ</vt:lpstr>
      <vt:lpstr>КЛЯКСА</vt:lpstr>
      <vt:lpstr>                ПОРТФЕЛЬ</vt:lpstr>
      <vt:lpstr>ШКОЛЬНАЯ ДОСКА</vt:lpstr>
      <vt:lpstr>         КНИГА</vt:lpstr>
      <vt:lpstr>ВИКТОРИНА ПО СКАЗКАМ</vt:lpstr>
      <vt:lpstr>ВЕСЁЛЫЕ ЗАДАЧКИ</vt:lpstr>
      <vt:lpstr>ДОСКАЖИ СЛОВЕЧКО</vt:lpstr>
      <vt:lpstr>Слайд 27</vt:lpstr>
      <vt:lpstr>ЖЕЛАЕМ УСПЕХОВ В УЧЁБЕ!</vt:lpstr>
      <vt:lpstr>        ПРЕЗЕНТАЦИЮ СОСТАВИЛА     УЧИТЕЛЬ НАЧАЛЬНЫХ КЛАССОВ     АКСЁНОВА ВАЛЕНТИНА ЯКОВЛЕВНА       (ИДЕНТИФИКАТОР 220-580-335)                 МОУ «СОШ № 24»                    Г. КЕМЕРОВО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ПРАЗДНИК ПЕРВОЙ ОТМЕТКИ!</dc:title>
  <dc:creator>Admin</dc:creator>
  <cp:lastModifiedBy>123</cp:lastModifiedBy>
  <cp:revision>39</cp:revision>
  <dcterms:created xsi:type="dcterms:W3CDTF">2011-01-05T17:08:41Z</dcterms:created>
  <dcterms:modified xsi:type="dcterms:W3CDTF">2011-06-18T13:29:39Z</dcterms:modified>
</cp:coreProperties>
</file>