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91" r:id="rId4"/>
    <p:sldId id="290" r:id="rId5"/>
    <p:sldId id="258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266" r:id="rId14"/>
    <p:sldId id="28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13AD3B"/>
    <a:srgbClr val="33CCCC"/>
    <a:srgbClr val="FFCC00"/>
    <a:srgbClr val="002142"/>
    <a:srgbClr val="EFF9FF"/>
    <a:srgbClr val="E5F5FF"/>
    <a:srgbClr val="CCCCFF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96" autoAdjust="0"/>
    <p:restoredTop sz="73333" autoAdjust="0"/>
  </p:normalViewPr>
  <p:slideViewPr>
    <p:cSldViewPr>
      <p:cViewPr>
        <p:scale>
          <a:sx n="100" d="100"/>
          <a:sy n="100" d="100"/>
        </p:scale>
        <p:origin x="-150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C1009-B56B-46CF-AFA4-46E0F55E9C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15549-5E6F-4A89-9F13-D346AF2D35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9DFA5-680D-4A1C-AA44-0758DA33B8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7AD74-DBAB-4E3C-8B32-AFB4A2CE74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1EDCB-EDC5-4B39-9C7B-2E704B9128F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01B24-0CA8-4B60-B54C-A6A37AE59E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52B7B-1A3A-4518-9C17-7E16B855EE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78195-0EE2-4AFD-BE50-3FF848F494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C821B-F263-4856-B88B-5C0E754ABC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9FA90-152A-4A8B-8EF6-733230FB63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F6A56-5CE5-4C01-A54E-E417FC424A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E30B96D-88C7-4B8A-A306-817C5A8954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hyperlink" Target="http://www.a4-format.ru/book-titles.php?lt=207&amp;author=53&amp;dtls_books=1&amp;title=93&amp;submenu=5" TargetMode="External"/><Relationship Id="rId5" Type="http://schemas.openxmlformats.org/officeDocument/2006/relationships/hyperlink" Target="http://ru.wikipedia.org/wiki" TargetMode="External"/><Relationship Id="rId4" Type="http://schemas.openxmlformats.org/officeDocument/2006/relationships/hyperlink" Target="http://www.google.ru/images?q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jpe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old_paper_800x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625" y="0"/>
            <a:ext cx="8215313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Тема истории в творчестве А.С.Пушкина: трагедия «Борис Годунов»</a:t>
            </a:r>
            <a:endParaRPr lang="ru-RU" sz="36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Kozuka Mincho Pro H" pitchFamily="18" charset="-128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00438" y="4929188"/>
            <a:ext cx="5643562" cy="1571625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b="1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Мещерская Г.Л., </a:t>
            </a:r>
          </a:p>
          <a:p>
            <a:pPr eaLnBrk="1" hangingPunct="1">
              <a:defRPr/>
            </a:pPr>
            <a:r>
              <a:rPr lang="ru-RU" sz="1800" b="1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учитель русского языка и литературы</a:t>
            </a:r>
          </a:p>
          <a:p>
            <a:pPr eaLnBrk="1" hangingPunct="1">
              <a:defRPr/>
            </a:pPr>
            <a:r>
              <a:rPr lang="ru-RU" sz="1800" b="1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МОУ Ильинская СОШ Угличского МР</a:t>
            </a:r>
          </a:p>
        </p:txBody>
      </p:sp>
      <p:pic>
        <p:nvPicPr>
          <p:cNvPr id="2053" name="Picture 5" descr="C:\Users\Home-PC\Downloads\pushkin_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428736"/>
            <a:ext cx="3071834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4" name="Прямоугольник 5"/>
          <p:cNvSpPr>
            <a:spLocks noChangeArrowheads="1"/>
          </p:cNvSpPr>
          <p:nvPr/>
        </p:nvSpPr>
        <p:spPr bwMode="auto">
          <a:xfrm>
            <a:off x="3929063" y="1714500"/>
            <a:ext cx="48577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Урок-путешествие во времени,</a:t>
            </a:r>
          </a:p>
          <a:p>
            <a:r>
              <a:rPr lang="ru-RU" sz="2400" dirty="0">
                <a:solidFill>
                  <a:srgbClr val="C00000"/>
                </a:solidFill>
              </a:rPr>
              <a:t> 9 класс</a:t>
            </a:r>
          </a:p>
        </p:txBody>
      </p:sp>
    </p:spTree>
  </p:cSld>
  <p:clrMapOvr>
    <a:masterClrMapping/>
  </p:clrMapOvr>
  <p:transition spd="med" advTm="80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10243" name="Текст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9" name="Содержимое 8" descr="И.Глазунов.Царевич Дмитрий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181894" y="3269456"/>
            <a:ext cx="2590800" cy="1762125"/>
          </a:xfrm>
        </p:spPr>
      </p:pic>
      <p:sp>
        <p:nvSpPr>
          <p:cNvPr id="10245" name="Текст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10" name="Содержимое 9" descr="И.Глазунов.Царевич Дмитрий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370512" y="3269456"/>
            <a:ext cx="2590800" cy="1762125"/>
          </a:xfrm>
        </p:spPr>
      </p:pic>
      <p:pic>
        <p:nvPicPr>
          <p:cNvPr id="10247" name="Picture 5" descr="old_paper_800x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0" y="0"/>
            <a:ext cx="7715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    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4414" y="428604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А.С.Пушкин. «Борис Годунов»</a:t>
            </a:r>
            <a:endParaRPr lang="ru-RU" sz="32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2" name="Рисунок 11" descr="Годунов.jpg"/>
          <p:cNvPicPr>
            <a:picLocks noChangeAspect="1"/>
          </p:cNvPicPr>
          <p:nvPr/>
        </p:nvPicPr>
        <p:blipFill>
          <a:blip r:embed="rId4" cstate="print"/>
          <a:srcRect l="5682" t="5480" r="5681" b="6849"/>
          <a:stretch>
            <a:fillRect/>
          </a:stretch>
        </p:blipFill>
        <p:spPr>
          <a:xfrm>
            <a:off x="4786314" y="1357298"/>
            <a:ext cx="3714776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642910" y="6143644"/>
            <a:ext cx="8072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rgbClr val="C00000"/>
                </a:solidFill>
              </a:rPr>
              <a:t>Ф.Шаляпин в роли Бориса Годунова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00034" y="1831955"/>
            <a:ext cx="371477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Как молотком стучит в ушах упрёк,</a:t>
            </a:r>
            <a:b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 всё тошнит, и голова кружится,</a:t>
            </a:r>
            <a:b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 мальчики кровавые в глазах...</a:t>
            </a:r>
            <a:b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 рад бежать, да некуда... ужасно!</a:t>
            </a:r>
            <a:b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Да, жалок тот, в ком совесть нечиста.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10243" name="Текст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9" name="Содержимое 8" descr="И.Глазунов.Царевич Дмитрий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181894" y="3269456"/>
            <a:ext cx="2590800" cy="1762125"/>
          </a:xfrm>
        </p:spPr>
      </p:pic>
      <p:sp>
        <p:nvSpPr>
          <p:cNvPr id="10245" name="Текст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10" name="Содержимое 9" descr="И.Глазунов.Царевич Дмитрий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370512" y="3269456"/>
            <a:ext cx="2590800" cy="1762125"/>
          </a:xfrm>
        </p:spPr>
      </p:pic>
      <p:pic>
        <p:nvPicPr>
          <p:cNvPr id="10247" name="Picture 5" descr="old_paper_800x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0" y="0"/>
            <a:ext cx="7715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    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1538" y="500042"/>
            <a:ext cx="750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А.С.Пушкин. «Борис Годунов»</a:t>
            </a:r>
            <a:endParaRPr lang="ru-RU" sz="32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2" name="Рисунок 11" descr="Б.Зворыкин.jpg"/>
          <p:cNvPicPr>
            <a:picLocks noChangeAspect="1"/>
          </p:cNvPicPr>
          <p:nvPr/>
        </p:nvPicPr>
        <p:blipFill>
          <a:blip r:embed="rId4" cstate="print"/>
          <a:srcRect r="-313" b="4166"/>
          <a:stretch>
            <a:fillRect/>
          </a:stretch>
        </p:blipFill>
        <p:spPr>
          <a:xfrm>
            <a:off x="4500562" y="1071546"/>
            <a:ext cx="3929090" cy="5643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57158" y="1643050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Нельзя молиться за царя Ирода –</a:t>
            </a:r>
          </a:p>
          <a:p>
            <a:r>
              <a:rPr lang="ru-RU" dirty="0" smtClean="0">
                <a:latin typeface="Monotype Corsiva" pitchFamily="66" charset="0"/>
              </a:rPr>
              <a:t>Богородица не велит.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5786" y="6215082"/>
            <a:ext cx="3286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rgbClr val="C00000"/>
                </a:solidFill>
              </a:rPr>
              <a:t>Художник Б.Зворыкин</a:t>
            </a:r>
            <a:endParaRPr lang="ru-RU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10243" name="Текст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9" name="Содержимое 8" descr="И.Глазунов.Царевич Дмитрий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181894" y="3269456"/>
            <a:ext cx="2590800" cy="1762125"/>
          </a:xfrm>
        </p:spPr>
      </p:pic>
      <p:sp>
        <p:nvSpPr>
          <p:cNvPr id="10245" name="Текст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10" name="Содержимое 9" descr="И.Глазунов.Царевич Дмитрий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370512" y="3269456"/>
            <a:ext cx="2590800" cy="1762125"/>
          </a:xfrm>
        </p:spPr>
      </p:pic>
      <p:pic>
        <p:nvPicPr>
          <p:cNvPr id="10247" name="Picture 5" descr="old_paper_800x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0" y="0"/>
            <a:ext cx="7715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    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85770" y="285728"/>
            <a:ext cx="47724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А.С.Пушкин. «Борис Годунов»</a:t>
            </a:r>
            <a:endParaRPr lang="ru-RU" sz="32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2" name="Рисунок 11" descr="народ безмолвствуе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8162" y="928669"/>
            <a:ext cx="8067675" cy="5329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785786" y="6357958"/>
            <a:ext cx="785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В.Фаворский. Народ безмолвствует…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928688" y="3454400"/>
            <a:ext cx="4429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dirty="0">
                <a:latin typeface="Georgia" pitchFamily="18" charset="0"/>
              </a:rPr>
              <a:t> 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«Молодой человек! Если записки мои попадут в твои руки, вспомни, что лучшие и прочнейшие изменения суть те, которые происходят от улучшения нравов, без всяких насильственных потрясений».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А.С.Пушкин.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8" descr="image7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071670" y="1285860"/>
            <a:ext cx="52864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«Молодой человек! Если записки мои попадут в твои руки, вспомни, что лучшие и прочнейшие изменения суть те, которые происходят от улучшения нравов, без всяких насильственных потрясений…»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                                                    А.С.Пушкин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9220" name="Picture 8" descr="image7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928688" y="500063"/>
            <a:ext cx="4714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Georgia" pitchFamily="18" charset="0"/>
              </a:rPr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5984" y="785794"/>
            <a:ext cx="5429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Источники: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4546" y="1714488"/>
            <a:ext cx="52864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1.А.С.Пушкин. Борис Годунов. М., «Просвещение», 1977.</a:t>
            </a:r>
          </a:p>
          <a:p>
            <a:r>
              <a:rPr lang="ru-RU" dirty="0" smtClean="0"/>
              <a:t>2.Газета «История», №34,1999.</a:t>
            </a:r>
          </a:p>
          <a:p>
            <a:r>
              <a:rPr lang="ru-RU" dirty="0" smtClean="0"/>
              <a:t>3.Альманах «Памятники Отечества». Земля Ярославская. Москва, 2007, с.66-81.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285984" y="3429000"/>
            <a:ext cx="43577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ww.myrusland.ru/cities_61.htm</a:t>
            </a:r>
          </a:p>
          <a:p>
            <a:r>
              <a:rPr lang="ru-RU" u="sng" dirty="0" smtClean="0">
                <a:hlinkClick r:id="rId4"/>
              </a:rPr>
              <a:t>http://www.google.ru/images?q</a:t>
            </a:r>
            <a:endParaRPr lang="ru-RU" dirty="0" smtClean="0"/>
          </a:p>
          <a:p>
            <a:r>
              <a:rPr lang="ru-RU" u="sng" dirty="0" smtClean="0">
                <a:hlinkClick r:id="rId5"/>
              </a:rPr>
              <a:t>http://ru.wikipedia.org/wiki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285984" y="4357694"/>
            <a:ext cx="4071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6"/>
              </a:rPr>
              <a:t>http://www.a4-format.ru/book-titles.php?lt=207&amp;author=53&amp;dtls_books=1&amp;title=93&amp;submenu=5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old_paper_800x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z="3200" b="1" i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25" y="1571625"/>
            <a:ext cx="5072063" cy="4643438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sz="2400" b="1" dirty="0" smtClean="0">
              <a:latin typeface="Georgia" pitchFamily="18" charset="0"/>
            </a:endParaRPr>
          </a:p>
        </p:txBody>
      </p:sp>
      <p:pic>
        <p:nvPicPr>
          <p:cNvPr id="3077" name="Рисунок 4" descr="перо и книга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85750"/>
            <a:ext cx="8643938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071688" y="500063"/>
            <a:ext cx="6643687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Gabriola" pitchFamily="82" charset="0"/>
              </a:rPr>
              <a:t>«Он (Пушкин) обращается к прошлому, чтобы в нём найти объяснение настоящего и увидеть намёки </a:t>
            </a:r>
            <a:r>
              <a:rPr lang="ru-RU" sz="2400" dirty="0">
                <a:solidFill>
                  <a:schemeClr val="bg1"/>
                </a:solidFill>
                <a:latin typeface="Gabriola" pitchFamily="82" charset="0"/>
              </a:rPr>
              <a:t>на</a:t>
            </a:r>
            <a:r>
              <a:rPr lang="ru-RU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Gabriola" pitchFamily="82" charset="0"/>
              </a:rPr>
              <a:t> будущее».</a:t>
            </a:r>
          </a:p>
          <a:p>
            <a:pPr>
              <a:defRPr/>
            </a:pPr>
            <a:r>
              <a:rPr lang="ru-RU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Gabriola" pitchFamily="82" charset="0"/>
              </a:rPr>
              <a:t>                                                                                    В.Г.Белинский</a:t>
            </a:r>
            <a:endParaRPr lang="ru-RU" sz="2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1223574140_old-pap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00500" y="428625"/>
            <a:ext cx="4819650" cy="58578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400" b="1" dirty="0" smtClean="0">
                <a:latin typeface="Georgia" pitchFamily="18" charset="0"/>
              </a:rPr>
              <a:t>.</a:t>
            </a: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1428750" y="857250"/>
            <a:ext cx="6786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Цель работы на уроке: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28688" y="1997075"/>
            <a:ext cx="7286625" cy="23098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на основе анализа прочитанных текстов (трагедия А.С.Пушкина «Борис Годунов», материалы по истории и культуре Угличского края, историческая справка о Смутном времени и смерти царевича Дмитрия) определить своё отношение к историческим путям развития России и выяснить точку зрения А.С.Пушкина по этому вопросу.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old_paper_800x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14338"/>
            <a:ext cx="8229600" cy="1857388"/>
          </a:xfrm>
        </p:spPr>
        <p:txBody>
          <a:bodyPr/>
          <a:lstStyle/>
          <a:p>
            <a:pPr eaLnBrk="1" hangingPunct="1"/>
            <a:r>
              <a:rPr lang="ru-RU" sz="3200" b="1" i="1" dirty="0" smtClean="0">
                <a:solidFill>
                  <a:srgbClr val="C00000"/>
                </a:solidFill>
                <a:latin typeface="Monotype Corsiva" pitchFamily="66" charset="0"/>
              </a:rPr>
              <a:t>В Михайловском всё дышит историей…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25" y="1571625"/>
            <a:ext cx="5072063" cy="4643438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sz="2400" b="1" dirty="0" smtClean="0"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9978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6" name="Рисунок 5" descr="voronich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3786190"/>
            <a:ext cx="3571900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Опальный доми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1571612"/>
            <a:ext cx="3643338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Содержимое 10" descr="Святогорский монастырь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5072066" y="1285860"/>
            <a:ext cx="3684585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Содержимое 8" descr="Свято-... монастырь.jpg"/>
          <p:cNvPicPr>
            <a:picLocks noGrp="1" noChangeAspect="1"/>
          </p:cNvPicPr>
          <p:nvPr>
            <p:ph sz="half" idx="2"/>
          </p:nvPr>
        </p:nvPicPr>
        <p:blipFill>
          <a:blip r:embed="rId6" cstate="print"/>
          <a:srcRect t="7528"/>
          <a:stretch>
            <a:fillRect/>
          </a:stretch>
        </p:blipFill>
        <p:spPr>
          <a:xfrm>
            <a:off x="4429124" y="3357562"/>
            <a:ext cx="2571768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857224" y="3929066"/>
            <a:ext cx="3714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Усадьба, подаренная предкам Петром </a:t>
            </a:r>
            <a:r>
              <a:rPr lang="en-US" sz="1600" dirty="0" smtClean="0">
                <a:solidFill>
                  <a:schemeClr val="bg1"/>
                </a:solidFill>
                <a:latin typeface="Monotype Corsiva" pitchFamily="66" charset="0"/>
              </a:rPr>
              <a:t>I</a:t>
            </a:r>
            <a:endParaRPr lang="ru-RU" sz="16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472" y="6215082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Городище Воронич</a:t>
            </a:r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43570" y="1357298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Святогорский монастырь</a:t>
            </a:r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6215082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Свято-Печерская лавра</a:t>
            </a:r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1215066922_1214728934_old_pap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1" y="428625"/>
            <a:ext cx="8286778" cy="60721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Здесь, в Михайловском, был задуман и создан «Борис Годунов»</a:t>
            </a:r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1571612"/>
            <a:ext cx="2786082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old_paper_800x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i="1" dirty="0" smtClean="0">
                <a:solidFill>
                  <a:srgbClr val="C00000"/>
                </a:solidFill>
                <a:latin typeface="Monotype Corsiva" pitchFamily="66" charset="0"/>
              </a:rPr>
              <a:t>Тихий Углич над светлой Волгой…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3" y="1571625"/>
            <a:ext cx="8001055" cy="46434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400" b="1" dirty="0" smtClean="0">
                <a:latin typeface="Georgia" pitchFamily="18" charset="0"/>
              </a:rPr>
              <a:t>Здес</a:t>
            </a:r>
          </a:p>
        </p:txBody>
      </p:sp>
      <p:pic>
        <p:nvPicPr>
          <p:cNvPr id="5" name="Содержимое 8" descr="ugli4_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14348" y="1071546"/>
            <a:ext cx="7500990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857224" y="5786454"/>
            <a:ext cx="7786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Здесь 15 мая 1591 года произошло событие, изменившее историю России.</a:t>
            </a:r>
            <a:endParaRPr lang="ru-RU" sz="2400" dirty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10243" name="Текст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9" name="Содержимое 8" descr="И.Глазунов.Царевич Дмитрий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181894" y="3269456"/>
            <a:ext cx="2590800" cy="1762125"/>
          </a:xfrm>
        </p:spPr>
      </p:pic>
      <p:sp>
        <p:nvSpPr>
          <p:cNvPr id="10245" name="Текст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10" name="Содержимое 9" descr="И.Глазунов.Царевич Дмитрий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370512" y="3269456"/>
            <a:ext cx="2590800" cy="1762125"/>
          </a:xfrm>
        </p:spPr>
      </p:pic>
      <p:pic>
        <p:nvPicPr>
          <p:cNvPr id="10247" name="Picture 5" descr="old_paper_800x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0" y="0"/>
            <a:ext cx="7715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    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Был убит наследник  российского престола царевич   Дмитрий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1" name="Рисунок 10" descr="krasnye_palat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857232"/>
            <a:ext cx="3000396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images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7554" y="1428736"/>
            <a:ext cx="2038350" cy="2247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Убийство и оплакивание Дмитрия. Фрагмент иконы.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57950" y="571480"/>
            <a:ext cx="2309814" cy="5900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250px-Boris_Godunov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472" y="3786190"/>
            <a:ext cx="2000264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Лжедмитрий 1, портрет начала 17в.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43306" y="4214818"/>
            <a:ext cx="2073897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428596" y="3286124"/>
            <a:ext cx="264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Палаты царевича Дмитрия</a:t>
            </a:r>
            <a:endParaRPr lang="ru-RU" sz="16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4348" y="6500834"/>
            <a:ext cx="2071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Борис Годунов</a:t>
            </a:r>
            <a:endParaRPr lang="ru-RU" sz="16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86182" y="6215082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Дмитрий Самозванец</a:t>
            </a:r>
            <a:endParaRPr lang="ru-RU" sz="16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57950" y="5572140"/>
            <a:ext cx="242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Смерть и отпевание царевича Дмитрия. Фрагмент иконы </a:t>
            </a:r>
            <a:r>
              <a:rPr lang="en-US" sz="1600" dirty="0" smtClean="0">
                <a:solidFill>
                  <a:schemeClr val="bg1"/>
                </a:solidFill>
                <a:latin typeface="Monotype Corsiva" pitchFamily="66" charset="0"/>
              </a:rPr>
              <a:t>XVII</a:t>
            </a:r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 в.</a:t>
            </a:r>
            <a:endParaRPr lang="ru-RU" sz="16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10243" name="Текст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9" name="Содержимое 8" descr="И.Глазунов.Царевич Дмитрий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181894" y="3269456"/>
            <a:ext cx="2590800" cy="1762125"/>
          </a:xfrm>
        </p:spPr>
      </p:pic>
      <p:sp>
        <p:nvSpPr>
          <p:cNvPr id="10245" name="Текст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10" name="Содержимое 9" descr="И.Глазунов.Царевич Дмитрий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370512" y="3269456"/>
            <a:ext cx="2590800" cy="1762125"/>
          </a:xfrm>
        </p:spPr>
      </p:pic>
      <p:pic>
        <p:nvPicPr>
          <p:cNvPr id="10247" name="Picture 5" descr="old_paper_800x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0" y="0"/>
            <a:ext cx="7715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    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8596" y="285728"/>
            <a:ext cx="8286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А.С.Пушкин. «Борис Годунов»</a:t>
            </a:r>
            <a:endParaRPr lang="ru-RU" sz="32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24" name="Рисунок 23" descr="Безымянны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928670"/>
            <a:ext cx="3744864" cy="535785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28596" y="1428736"/>
            <a:ext cx="4357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Воротынский.</a:t>
            </a:r>
          </a:p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Ужасное злодейство! Полно, точно ль</a:t>
            </a:r>
          </a:p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Царевича сгубил Борис?</a:t>
            </a:r>
            <a:endParaRPr lang="ru-RU" dirty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00298" y="6143644"/>
            <a:ext cx="2428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Художник Б.Зворыкин</a:t>
            </a:r>
            <a:endParaRPr lang="ru-RU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10243" name="Текст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9" name="Содержимое 8" descr="И.Глазунов.Царевич Дмитрий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181894" y="3269456"/>
            <a:ext cx="2590800" cy="1762125"/>
          </a:xfrm>
        </p:spPr>
      </p:pic>
      <p:sp>
        <p:nvSpPr>
          <p:cNvPr id="10245" name="Текст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10" name="Содержимое 9" descr="И.Глазунов.Царевич Дмитрий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370512" y="3269456"/>
            <a:ext cx="2590800" cy="1762125"/>
          </a:xfrm>
        </p:spPr>
      </p:pic>
      <p:pic>
        <p:nvPicPr>
          <p:cNvPr id="10247" name="Picture 5" descr="old_paper_800x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0" y="0"/>
            <a:ext cx="7715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    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4414" y="214290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А.С.Пушкин. «Борис Годунов»</a:t>
            </a:r>
            <a:endParaRPr lang="ru-RU" sz="32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4" name="Рисунок 13" descr="Фаворски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928670"/>
            <a:ext cx="4071966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0" y="1285860"/>
            <a:ext cx="46434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Борис, Борис! Всё пред тобой трепещет,</a:t>
            </a:r>
          </a:p>
          <a:p>
            <a:pPr algn="ctr"/>
            <a:r>
              <a:rPr lang="ru-RU" dirty="0" smtClean="0">
                <a:latin typeface="Monotype Corsiva" pitchFamily="66" charset="0"/>
              </a:rPr>
              <a:t>Никто тебе не смеет и напомнить </a:t>
            </a:r>
          </a:p>
          <a:p>
            <a:pPr algn="ctr"/>
            <a:r>
              <a:rPr lang="ru-RU" dirty="0" smtClean="0">
                <a:latin typeface="Monotype Corsiva" pitchFamily="66" charset="0"/>
              </a:rPr>
              <a:t>О жребии несчастного младенца,-</a:t>
            </a:r>
          </a:p>
          <a:p>
            <a:pPr algn="ctr"/>
            <a:r>
              <a:rPr lang="ru-RU" dirty="0" smtClean="0">
                <a:latin typeface="Monotype Corsiva" pitchFamily="66" charset="0"/>
              </a:rPr>
              <a:t>А между тем отшельник в тёмной келье</a:t>
            </a:r>
          </a:p>
          <a:p>
            <a:pPr algn="ctr"/>
            <a:r>
              <a:rPr lang="ru-RU" dirty="0" smtClean="0">
                <a:latin typeface="Monotype Corsiva" pitchFamily="66" charset="0"/>
              </a:rPr>
              <a:t>Здесь на тебя донос ужасный пишет:</a:t>
            </a:r>
          </a:p>
          <a:p>
            <a:pPr algn="ctr"/>
            <a:r>
              <a:rPr lang="ru-RU" dirty="0" smtClean="0">
                <a:latin typeface="Monotype Corsiva" pitchFamily="66" charset="0"/>
              </a:rPr>
              <a:t>И не уйдёшь ты от суда мирского,</a:t>
            </a:r>
          </a:p>
          <a:p>
            <a:pPr algn="ctr"/>
            <a:r>
              <a:rPr lang="ru-RU" dirty="0" smtClean="0">
                <a:latin typeface="Monotype Corsiva" pitchFamily="66" charset="0"/>
              </a:rPr>
              <a:t>Как не уйдёшь от Божьего суда.</a:t>
            </a:r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42910" y="6215082"/>
            <a:ext cx="3714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rgbClr val="C00000"/>
                </a:solidFill>
              </a:rPr>
              <a:t>Художник В.Фаворский</a:t>
            </a:r>
            <a:endParaRPr lang="ru-RU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heme/theme1.xml><?xml version="1.0" encoding="utf-8"?>
<a:theme xmlns:a="http://schemas.openxmlformats.org/drawingml/2006/main" name="Иван_Гончаров_Обрыв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Иван_Гончаров_Обрыв</Template>
  <TotalTime>608</TotalTime>
  <Words>431</Words>
  <Application>Microsoft Office PowerPoint</Application>
  <PresentationFormat>Экран (4:3)</PresentationFormat>
  <Paragraphs>68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Иван_Гончаров_Обрыв</vt:lpstr>
      <vt:lpstr>Тема истории в творчестве А.С.Пушкина: трагедия «Борис Годунов»</vt:lpstr>
      <vt:lpstr>Слайд 2</vt:lpstr>
      <vt:lpstr>Слайд 3</vt:lpstr>
      <vt:lpstr>В Михайловском всё дышит историей…</vt:lpstr>
      <vt:lpstr>Слайд 5</vt:lpstr>
      <vt:lpstr>Тихий Углич над светлой Волгой…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истории в творчестве А.С.Пушкина: трагедия «Борис Годунов»</dc:title>
  <dc:creator>Home-PC</dc:creator>
  <cp:lastModifiedBy>Home-PC</cp:lastModifiedBy>
  <cp:revision>34</cp:revision>
  <dcterms:created xsi:type="dcterms:W3CDTF">2009-08-27T19:04:37Z</dcterms:created>
  <dcterms:modified xsi:type="dcterms:W3CDTF">2011-01-14T15:45:46Z</dcterms:modified>
</cp:coreProperties>
</file>