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2" r:id="rId3"/>
    <p:sldId id="257" r:id="rId4"/>
    <p:sldId id="259" r:id="rId5"/>
    <p:sldId id="258" r:id="rId6"/>
    <p:sldId id="263" r:id="rId7"/>
    <p:sldId id="265" r:id="rId8"/>
    <p:sldId id="268" r:id="rId9"/>
    <p:sldId id="260" r:id="rId10"/>
    <p:sldId id="266" r:id="rId11"/>
    <p:sldId id="261" r:id="rId12"/>
    <p:sldId id="264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A973F-692B-4F50-8563-977D279C6F54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E01BE-940F-4D90-9A43-F523EE535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01BE-940F-4D90-9A43-F523EE535DC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25de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04800"/>
            <a:ext cx="8229600" cy="2895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Урок русского языка в 4 классе по теме: «Обобщение знаний о падежах»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Учитель начальных классов</a:t>
            </a:r>
          </a:p>
          <a:p>
            <a:pPr algn="r"/>
            <a:r>
              <a:rPr lang="ru-RU" dirty="0" smtClean="0"/>
              <a:t>МОУ «Белоярская СОШ №3»</a:t>
            </a:r>
          </a:p>
          <a:p>
            <a:pPr algn="r"/>
            <a:r>
              <a:rPr lang="ru-RU" dirty="0" smtClean="0"/>
              <a:t>Гавриленко Т.Ф.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Сочиним загадку о снежинке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Например: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6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3345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Какая?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Что  такое же?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Лёгкая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вата</a:t>
                      </a:r>
                      <a:endParaRPr lang="ru-RU" sz="3200" dirty="0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Хрупкая</a:t>
                      </a:r>
                      <a:endParaRPr lang="ru-RU" sz="3200" dirty="0" smtClean="0"/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стекло</a:t>
                      </a:r>
                      <a:endParaRPr lang="ru-RU" sz="3200" dirty="0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</a:t>
                      </a:r>
                      <a:r>
                        <a:rPr lang="ru-RU" sz="3200" smtClean="0"/>
                        <a:t>лестящая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звёздочка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6ja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5400"/>
            <a:ext cx="85344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Домашнее задание.</a:t>
            </a:r>
          </a:p>
          <a:p>
            <a:pPr>
              <a:buNone/>
            </a:pPr>
            <a:r>
              <a:rPr lang="ru-RU" dirty="0" smtClean="0"/>
              <a:t>       Составить и записать предложения со словом </a:t>
            </a:r>
            <a:r>
              <a:rPr lang="ru-RU" b="1" i="1" dirty="0" smtClean="0"/>
              <a:t>зима, </a:t>
            </a:r>
            <a:r>
              <a:rPr lang="ru-RU" dirty="0" smtClean="0"/>
              <a:t>используя его в разных падежах.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Ресурсы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Материалы сайта</a:t>
            </a:r>
          </a:p>
          <a:p>
            <a:pPr>
              <a:buNone/>
            </a:pPr>
            <a:r>
              <a:rPr lang="ru-RU" sz="3600" b="1" dirty="0" smtClean="0"/>
              <a:t>http://</a:t>
            </a:r>
            <a:r>
              <a:rPr lang="ru-RU" sz="3600" b="1" smtClean="0"/>
              <a:t>12mesyatcev.ru/</a:t>
            </a:r>
          </a:p>
          <a:p>
            <a:endParaRPr lang="ru-RU" sz="3600" b="1" dirty="0" smtClean="0"/>
          </a:p>
          <a:p>
            <a:pPr>
              <a:buNone/>
            </a:pP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Декабрь – студень,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студный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стужайло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/>
              <a:t>Декабрь год кончает, зиму начинает.</a:t>
            </a:r>
            <a:endParaRPr lang="ru-RU" sz="4400" b="1" dirty="0" smtClean="0"/>
          </a:p>
          <a:p>
            <a:r>
              <a:rPr lang="ru-RU" sz="4400" b="1" i="1" dirty="0" smtClean="0"/>
              <a:t>Декабрь – </a:t>
            </a:r>
            <a:r>
              <a:rPr lang="ru-RU" sz="4400" b="1" i="1" dirty="0" err="1" smtClean="0"/>
              <a:t>стужайло</a:t>
            </a:r>
            <a:r>
              <a:rPr lang="ru-RU" sz="4400" b="1" i="1" dirty="0" smtClean="0"/>
              <a:t> на всю зиму землю студит.</a:t>
            </a:r>
            <a:endParaRPr lang="ru-RU" sz="4400" b="1" dirty="0" smtClean="0"/>
          </a:p>
          <a:p>
            <a:r>
              <a:rPr lang="ru-RU" sz="4400" b="1" i="1" dirty="0" smtClean="0"/>
              <a:t>Декабрь и замостит, и загвоздит, и саням ход даст.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7 декабря – Катерина 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санница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F:\7dec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0" y="1371600"/>
            <a:ext cx="4495800" cy="48768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      7 декабря на Руси отмечали день святой Екатерины. В народе называли этот      праздник: Катерина – </a:t>
            </a:r>
            <a:r>
              <a:rPr lang="ru-RU" sz="2800" dirty="0" err="1" smtClean="0"/>
              <a:t>санница</a:t>
            </a:r>
            <a:r>
              <a:rPr lang="ru-RU" sz="2800" dirty="0" smtClean="0"/>
              <a:t>. В этот день устраивались гонки на санях.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Игра «Чьи сани первые?»</a:t>
            </a:r>
          </a:p>
          <a:p>
            <a:r>
              <a:rPr lang="ru-RU" sz="4000" dirty="0" smtClean="0"/>
              <a:t>Игра «Снежный ком»</a:t>
            </a:r>
          </a:p>
          <a:p>
            <a:pPr>
              <a:buNone/>
            </a:pPr>
            <a:r>
              <a:rPr lang="ru-RU" sz="4000" dirty="0" smtClean="0"/>
              <a:t>    </a:t>
            </a:r>
          </a:p>
          <a:p>
            <a:pPr algn="ctr">
              <a:buNone/>
            </a:pPr>
            <a:r>
              <a:rPr lang="ru-RU" sz="4000" b="1" i="1" dirty="0" smtClean="0"/>
              <a:t>Мороз щипал.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14 декабря – Наум 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грамотник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F:\14dec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617720"/>
            <a:ext cx="4038600" cy="4490923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2800" dirty="0" smtClean="0"/>
              <a:t>14  декабря – день Наума </a:t>
            </a:r>
            <a:r>
              <a:rPr lang="ru-RU" sz="2800" dirty="0" err="1" smtClean="0"/>
              <a:t>грамотника</a:t>
            </a:r>
            <a:r>
              <a:rPr lang="ru-RU" sz="2800" dirty="0" smtClean="0"/>
              <a:t>, который был покровителем ребят – учеников. «Батюшка Наум, наведи меня на ум», - просили ребятишки.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Грамоте учиться – 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Без грамматики 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С грамотой вскачь, 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Неграмотный - </a:t>
            </a: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343400" cy="4525963"/>
          </a:xfrm>
          <a:noFill/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b="1" dirty="0" smtClean="0"/>
              <a:t>не выучить математики.</a:t>
            </a:r>
          </a:p>
          <a:p>
            <a:pPr>
              <a:buNone/>
            </a:pPr>
            <a:endParaRPr lang="ru-RU" sz="3000" b="1" dirty="0" smtClean="0"/>
          </a:p>
          <a:p>
            <a:pPr>
              <a:buNone/>
            </a:pPr>
            <a:r>
              <a:rPr lang="ru-RU" sz="3000" b="1" dirty="0" smtClean="0"/>
              <a:t>слепец.</a:t>
            </a:r>
          </a:p>
          <a:p>
            <a:pPr>
              <a:buNone/>
            </a:pPr>
            <a:endParaRPr lang="ru-RU" sz="3000" b="1" dirty="0" smtClean="0"/>
          </a:p>
          <a:p>
            <a:pPr>
              <a:buNone/>
            </a:pPr>
            <a:r>
              <a:rPr lang="ru-RU" sz="3000" b="1" dirty="0" smtClean="0"/>
              <a:t>всегда пригодится.</a:t>
            </a:r>
          </a:p>
          <a:p>
            <a:pPr>
              <a:buNone/>
            </a:pPr>
            <a:endParaRPr lang="ru-RU" sz="3000" b="1" dirty="0" smtClean="0"/>
          </a:p>
          <a:p>
            <a:pPr>
              <a:buNone/>
            </a:pPr>
            <a:r>
              <a:rPr lang="ru-RU" sz="3000" b="1" dirty="0" smtClean="0"/>
              <a:t>без грамоты хоть плачь.</a:t>
            </a:r>
          </a:p>
          <a:p>
            <a:pPr>
              <a:buNone/>
            </a:pPr>
            <a:r>
              <a:rPr lang="ru-RU" sz="3000" b="1" dirty="0" smtClean="0"/>
              <a:t> </a:t>
            </a:r>
          </a:p>
          <a:p>
            <a:pPr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Проверка: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Грамоте учиться – всегда пригодится.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Без грамматики не выучить и математики.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С грамотой вскачь – без грамоты хоть плачь.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Неграмотный – слепец.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04801"/>
          <a:ext cx="8229600" cy="6239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133600"/>
                <a:gridCol w="1828800"/>
                <a:gridCol w="2057400"/>
              </a:tblGrid>
              <a:tr h="13364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Падеж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Вспомогательное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слово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Падежный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вопрос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Предлоги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538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Именительный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существует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кто? что?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85652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Родительный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кого? чего?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без, для, из, от, с, у</a:t>
                      </a:r>
                      <a:r>
                        <a:rPr lang="ru-RU" sz="2400" baseline="0" dirty="0" smtClean="0"/>
                        <a:t> и др.</a:t>
                      </a:r>
                      <a:endParaRPr lang="ru-RU" sz="2400" dirty="0"/>
                    </a:p>
                  </a:txBody>
                  <a:tcPr/>
                </a:tc>
              </a:tr>
              <a:tr h="75538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Дательный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дать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кому?</a:t>
                      </a:r>
                      <a:r>
                        <a:rPr lang="ru-RU" sz="2400" baseline="0" dirty="0" smtClean="0"/>
                        <a:t> чему?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к, по</a:t>
                      </a:r>
                      <a:endParaRPr lang="ru-RU" sz="2400" dirty="0"/>
                    </a:p>
                  </a:txBody>
                  <a:tcPr/>
                </a:tc>
              </a:tr>
              <a:tr h="85652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Винительный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вижу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кого? что?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в, на, за, под, про, через</a:t>
                      </a:r>
                      <a:endParaRPr lang="ru-RU" sz="2400" dirty="0"/>
                    </a:p>
                  </a:txBody>
                  <a:tcPr/>
                </a:tc>
              </a:tr>
              <a:tr h="75538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Творительный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доволен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кем? чем?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за, над, перед, с, под</a:t>
                      </a:r>
                      <a:endParaRPr lang="ru-RU" sz="2400" dirty="0"/>
                    </a:p>
                  </a:txBody>
                  <a:tcPr/>
                </a:tc>
              </a:tr>
              <a:tr h="85652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Предложный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думаю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ком? о чём?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r>
                        <a:rPr lang="ru-RU" sz="2400" smtClean="0"/>
                        <a:t>, </a:t>
                      </a:r>
                      <a:r>
                        <a:rPr lang="ru-RU" sz="2400" dirty="0" smtClean="0"/>
                        <a:t>в, на</a:t>
                      </a:r>
                      <a:r>
                        <a:rPr lang="ru-RU" sz="2400" smtClean="0"/>
                        <a:t>,</a:t>
                      </a:r>
                      <a:r>
                        <a:rPr lang="ru-RU" sz="2400" baseline="0" smtClean="0"/>
                        <a:t> при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25 декабря – Спиридон – поворот, Спиридон – солнцеворот.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 descr="F:\newyea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28600" y="1676400"/>
            <a:ext cx="4876800" cy="46482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029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25 декабря – Спиридон – поворот, Спиридон – солнцеворот. «После Спиридона, хоть на воробьиный скок, да прибудет денек», - говорили в народе.</a:t>
            </a:r>
          </a:p>
          <a:p>
            <a:pPr>
              <a:buNone/>
            </a:pPr>
            <a:r>
              <a:rPr lang="ru-RU" dirty="0" smtClean="0"/>
              <a:t>        С 26 декабря наблюдали за погодой в течение 12 суток, считая, что каждый день покажет погоду одного месяца следующего года: 26 декабря  соответствует январю, 27 – февралю, 28 – марту и т.д. до рождества – 7 января. Начинали готовиться </a:t>
            </a:r>
            <a:r>
              <a:rPr lang="ru-RU" smtClean="0"/>
              <a:t>к  Рождеству.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133</TotalTime>
  <Words>423</Words>
  <Application>Microsoft Office PowerPoint</Application>
  <PresentationFormat>Экран (4:3)</PresentationFormat>
  <Paragraphs>85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Урок русского языка в 4 классе по теме: «Обобщение знаний о падежах»</vt:lpstr>
      <vt:lpstr>Декабрь – студень, студный, стужайло.</vt:lpstr>
      <vt:lpstr>7 декабря – Катерина – санница.</vt:lpstr>
      <vt:lpstr>Слайд 4</vt:lpstr>
      <vt:lpstr>14 декабря – Наум – грамотник.</vt:lpstr>
      <vt:lpstr>Слайд 6</vt:lpstr>
      <vt:lpstr>Проверка:</vt:lpstr>
      <vt:lpstr>Слайд 8</vt:lpstr>
      <vt:lpstr>25 декабря – Спиридон – поворот, Спиридон – солнцеворот.</vt:lpstr>
      <vt:lpstr>Сочиним загадку о снежинке Например:</vt:lpstr>
      <vt:lpstr>Слайд 11</vt:lpstr>
      <vt:lpstr>Слайд 12</vt:lpstr>
      <vt:lpstr>Ресурсы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4 классе по теме: «Обобщение знаний о падежах»</dc:title>
  <dc:creator>Татьяна</dc:creator>
  <cp:lastModifiedBy>Гавриленко</cp:lastModifiedBy>
  <cp:revision>19</cp:revision>
  <dcterms:created xsi:type="dcterms:W3CDTF">2006-08-16T00:00:00Z</dcterms:created>
  <dcterms:modified xsi:type="dcterms:W3CDTF">2011-01-28T12:37:37Z</dcterms:modified>
</cp:coreProperties>
</file>