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6755-48BF-4E8D-8664-5AD9A50463A2}" type="datetimeFigureOut">
              <a:rPr lang="ru-RU" smtClean="0"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BEF1-1B42-4DB1-943A-9D67C42E1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6755-48BF-4E8D-8664-5AD9A50463A2}" type="datetimeFigureOut">
              <a:rPr lang="ru-RU" smtClean="0"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BEF1-1B42-4DB1-943A-9D67C42E1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6755-48BF-4E8D-8664-5AD9A50463A2}" type="datetimeFigureOut">
              <a:rPr lang="ru-RU" smtClean="0"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BEF1-1B42-4DB1-943A-9D67C42E1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6755-48BF-4E8D-8664-5AD9A50463A2}" type="datetimeFigureOut">
              <a:rPr lang="ru-RU" smtClean="0"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BEF1-1B42-4DB1-943A-9D67C42E1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6755-48BF-4E8D-8664-5AD9A50463A2}" type="datetimeFigureOut">
              <a:rPr lang="ru-RU" smtClean="0"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BEF1-1B42-4DB1-943A-9D67C42E1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6755-48BF-4E8D-8664-5AD9A50463A2}" type="datetimeFigureOut">
              <a:rPr lang="ru-RU" smtClean="0"/>
              <a:t>25.01.2011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BEF1-1B42-4DB1-943A-9D67C42E1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6755-48BF-4E8D-8664-5AD9A50463A2}" type="datetimeFigureOut">
              <a:rPr lang="ru-RU" smtClean="0"/>
              <a:t>25.01.2011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BEF1-1B42-4DB1-943A-9D67C42E1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6755-48BF-4E8D-8664-5AD9A50463A2}" type="datetimeFigureOut">
              <a:rPr lang="ru-RU" smtClean="0"/>
              <a:t>25.01.2011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BEF1-1B42-4DB1-943A-9D67C42E1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6755-48BF-4E8D-8664-5AD9A50463A2}" type="datetimeFigureOut">
              <a:rPr lang="ru-RU" smtClean="0"/>
              <a:t>25.01.2011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BEF1-1B42-4DB1-943A-9D67C42E1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6755-48BF-4E8D-8664-5AD9A50463A2}" type="datetimeFigureOut">
              <a:rPr lang="ru-RU" smtClean="0"/>
              <a:t>25.01.2011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BEF1-1B42-4DB1-943A-9D67C42E1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A6755-48BF-4E8D-8664-5AD9A50463A2}" type="datetimeFigureOut">
              <a:rPr lang="ru-RU" smtClean="0"/>
              <a:t>25.01.2011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BEF1-1B42-4DB1-943A-9D67C42E1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A6755-48BF-4E8D-8664-5AD9A50463A2}" type="datetimeFigureOut">
              <a:rPr lang="ru-RU" smtClean="0"/>
              <a:t>25.01.2011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EBEF1-1B42-4DB1-943A-9D67C42E10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6000" b="1" smtClean="0">
                <a:latin typeface="Georgia" pitchFamily="18" charset="0"/>
              </a:rPr>
              <a:t>«Новый год. Рождество»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4581525"/>
            <a:ext cx="6400800" cy="766763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ysClr val="windowText" lastClr="000000"/>
                </a:solidFill>
                <a:latin typeface="Georgia" pitchFamily="18" charset="0"/>
              </a:rPr>
              <a:t>Рождественские святки</a:t>
            </a:r>
            <a:r>
              <a:rPr lang="ru-RU" dirty="0" smtClean="0">
                <a:solidFill>
                  <a:sysClr val="windowText" lastClr="000000"/>
                </a:solidFill>
              </a:rPr>
              <a:t> </a:t>
            </a: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5035550" y="5072074"/>
            <a:ext cx="41084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/>
              <a:t>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229-662-319                                                                     </a:t>
            </a:r>
          </a:p>
          <a:p>
            <a:pPr algn="r"/>
            <a:r>
              <a:rPr lang="ru-RU" sz="1400">
                <a:latin typeface="Times New Roman" pitchFamily="18" charset="0"/>
                <a:cs typeface="Times New Roman" pitchFamily="18" charset="0"/>
              </a:rPr>
              <a:t>Юрченко Г.Н., </a:t>
            </a:r>
            <a:endParaRPr lang="en-US" sz="140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>
                <a:latin typeface="Times New Roman" pitchFamily="18" charset="0"/>
                <a:cs typeface="Times New Roman" pitchFamily="18" charset="0"/>
              </a:rPr>
              <a:t>учитель начальных классов, </a:t>
            </a:r>
          </a:p>
          <a:p>
            <a:pPr algn="r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      МОУ Новокалитвенская СОШ, </a:t>
            </a:r>
          </a:p>
          <a:p>
            <a:pPr algn="r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                        Воронежской обл. </a:t>
            </a:r>
          </a:p>
          <a:p>
            <a:pPr algn="r"/>
            <a:r>
              <a:rPr lang="ru-RU" sz="140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26368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b="1" smtClean="0">
                <a:latin typeface="Georgia" pitchFamily="18" charset="0"/>
              </a:rPr>
              <a:t>Как звали мать Иисуса Христа?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Пресявтая Дева Мар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15888"/>
            <a:ext cx="3690937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468313" y="6092825"/>
            <a:ext cx="82089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ysClr val="windowText" lastClr="000000"/>
                </a:solidFill>
                <a:latin typeface="Georgia" pitchFamily="18" charset="0"/>
              </a:rPr>
              <a:t>Пресвятая Дева Мария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395288" y="26368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5400" b="1" dirty="0">
                <a:solidFill>
                  <a:sysClr val="windowText" lastClr="000000"/>
                </a:solidFill>
                <a:latin typeface="Georgia" pitchFamily="18" charset="0"/>
              </a:rPr>
              <a:t>Как называется город, в котором Он родился?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Вифлеем в Рождеств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88913"/>
            <a:ext cx="5903913" cy="576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468313" y="6092825"/>
            <a:ext cx="82089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ysClr val="windowText" lastClr="000000"/>
                </a:solidFill>
                <a:latin typeface="Georgia" pitchFamily="18" charset="0"/>
              </a:rPr>
              <a:t>Город Вифлеем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95288" y="26368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5400" b="1" dirty="0">
                <a:solidFill>
                  <a:sysClr val="windowText" lastClr="000000"/>
                </a:solidFill>
                <a:latin typeface="Georgia" pitchFamily="18" charset="0"/>
              </a:rPr>
              <a:t>Как волхвы нашли дорогу к вертепу?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Вифлеемская звез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313" y="188913"/>
            <a:ext cx="3984625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468313" y="6237288"/>
            <a:ext cx="82089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ysClr val="windowText" lastClr="000000"/>
                </a:solidFill>
                <a:latin typeface="Georgia" pitchFamily="18" charset="0"/>
              </a:rPr>
              <a:t>Вифлеемская звезда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395288" y="9810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5400" b="1" dirty="0">
                <a:solidFill>
                  <a:sysClr val="windowText" lastClr="000000"/>
                </a:solidFill>
                <a:latin typeface="Georgia" pitchFamily="18" charset="0"/>
              </a:rPr>
              <a:t>Почему детское учреждение называется ясли?</a:t>
            </a:r>
          </a:p>
        </p:txBody>
      </p:sp>
      <p:pic>
        <p:nvPicPr>
          <p:cNvPr id="17411" name="Picture 5" descr="Яс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852738"/>
            <a:ext cx="22193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Рождество Христово 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620713"/>
            <a:ext cx="8135937" cy="541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395288" y="26368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5400" b="1" dirty="0">
                <a:solidFill>
                  <a:sysClr val="windowText" lastClr="000000"/>
                </a:solidFill>
                <a:latin typeface="Georgia" pitchFamily="18" charset="0"/>
              </a:rPr>
              <a:t>Какое дерево вместе с людьми встречает Рождество?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Ел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404813"/>
            <a:ext cx="4344987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Рождество Христово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88913"/>
            <a:ext cx="4779962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9"/>
          <p:cNvSpPr>
            <a:spLocks noGrp="1" noChangeArrowheads="1"/>
          </p:cNvSpPr>
          <p:nvPr>
            <p:ph type="title"/>
          </p:nvPr>
        </p:nvSpPr>
        <p:spPr>
          <a:xfrm>
            <a:off x="395288" y="6308725"/>
            <a:ext cx="8208962" cy="279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>
                <a:latin typeface="Georgia" pitchFamily="18" charset="0"/>
              </a:rPr>
              <a:t>7 января. Рождество Христово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3960813" cy="52451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smtClean="0"/>
              <a:t>	</a:t>
            </a:r>
            <a:r>
              <a:rPr lang="ru-RU" sz="2000" b="1" smtClean="0">
                <a:latin typeface="Georgia" pitchFamily="18" charset="0"/>
              </a:rPr>
              <a:t>Рождён в Вифлееме</a:t>
            </a:r>
            <a:br>
              <a:rPr lang="ru-RU" sz="2000" b="1" smtClean="0">
                <a:latin typeface="Georgia" pitchFamily="18" charset="0"/>
              </a:rPr>
            </a:br>
            <a:r>
              <a:rPr lang="ru-RU" sz="2000" b="1" smtClean="0">
                <a:latin typeface="Georgia" pitchFamily="18" charset="0"/>
              </a:rPr>
              <a:t>Младенец святой.</a:t>
            </a:r>
            <a:br>
              <a:rPr lang="ru-RU" sz="2000" b="1" smtClean="0">
                <a:latin typeface="Georgia" pitchFamily="18" charset="0"/>
              </a:rPr>
            </a:br>
            <a:r>
              <a:rPr lang="ru-RU" sz="2000" b="1" smtClean="0">
                <a:latin typeface="Georgia" pitchFamily="18" charset="0"/>
              </a:rPr>
              <a:t>Всем сердцем поверил</a:t>
            </a:r>
            <a:br>
              <a:rPr lang="ru-RU" sz="2000" b="1" smtClean="0">
                <a:latin typeface="Georgia" pitchFamily="18" charset="0"/>
              </a:rPr>
            </a:br>
            <a:r>
              <a:rPr lang="ru-RU" sz="2000" b="1" smtClean="0">
                <a:latin typeface="Georgia" pitchFamily="18" charset="0"/>
              </a:rPr>
              <a:t>Я повести той.</a:t>
            </a:r>
            <a:br>
              <a:rPr lang="ru-RU" sz="2000" b="1" smtClean="0">
                <a:latin typeface="Georgia" pitchFamily="18" charset="0"/>
              </a:rPr>
            </a:br>
            <a:r>
              <a:rPr lang="ru-RU" sz="2000" b="1" smtClean="0">
                <a:latin typeface="Georgia" pitchFamily="18" charset="0"/>
              </a:rPr>
              <a:t/>
            </a:r>
            <a:br>
              <a:rPr lang="ru-RU" sz="2000" b="1" smtClean="0">
                <a:latin typeface="Georgia" pitchFamily="18" charset="0"/>
              </a:rPr>
            </a:br>
            <a:r>
              <a:rPr lang="ru-RU" sz="2000" b="1" smtClean="0">
                <a:latin typeface="Georgia" pitchFamily="18" charset="0"/>
              </a:rPr>
              <a:t>Пусть время уходит</a:t>
            </a:r>
            <a:br>
              <a:rPr lang="ru-RU" sz="2000" b="1" smtClean="0">
                <a:latin typeface="Georgia" pitchFamily="18" charset="0"/>
              </a:rPr>
            </a:br>
            <a:r>
              <a:rPr lang="ru-RU" sz="2000" b="1" smtClean="0">
                <a:latin typeface="Georgia" pitchFamily="18" charset="0"/>
              </a:rPr>
              <a:t>От нас навсегда,</a:t>
            </a:r>
            <a:br>
              <a:rPr lang="ru-RU" sz="2000" b="1" smtClean="0">
                <a:latin typeface="Georgia" pitchFamily="18" charset="0"/>
              </a:rPr>
            </a:br>
            <a:r>
              <a:rPr lang="ru-RU" sz="2000" b="1" smtClean="0">
                <a:latin typeface="Georgia" pitchFamily="18" charset="0"/>
              </a:rPr>
              <a:t>Вовек не погаснет</a:t>
            </a:r>
            <a:br>
              <a:rPr lang="ru-RU" sz="2000" b="1" smtClean="0">
                <a:latin typeface="Georgia" pitchFamily="18" charset="0"/>
              </a:rPr>
            </a:br>
            <a:r>
              <a:rPr lang="ru-RU" sz="2000" b="1" smtClean="0">
                <a:latin typeface="Georgia" pitchFamily="18" charset="0"/>
              </a:rPr>
              <a:t>Святая звезда.</a:t>
            </a:r>
            <a:br>
              <a:rPr lang="ru-RU" sz="2000" b="1" smtClean="0">
                <a:latin typeface="Georgia" pitchFamily="18" charset="0"/>
              </a:rPr>
            </a:br>
            <a:r>
              <a:rPr lang="ru-RU" sz="2000" b="1" smtClean="0">
                <a:latin typeface="Georgia" pitchFamily="18" charset="0"/>
              </a:rPr>
              <a:t/>
            </a:r>
            <a:br>
              <a:rPr lang="ru-RU" sz="2000" b="1" smtClean="0">
                <a:latin typeface="Georgia" pitchFamily="18" charset="0"/>
              </a:rPr>
            </a:br>
            <a:r>
              <a:rPr lang="ru-RU" sz="2000" b="1" smtClean="0">
                <a:latin typeface="Georgia" pitchFamily="18" charset="0"/>
              </a:rPr>
              <a:t>В небесном просторе</a:t>
            </a:r>
            <a:br>
              <a:rPr lang="ru-RU" sz="2000" b="1" smtClean="0">
                <a:latin typeface="Georgia" pitchFamily="18" charset="0"/>
              </a:rPr>
            </a:br>
            <a:r>
              <a:rPr lang="ru-RU" sz="2000" b="1" smtClean="0">
                <a:latin typeface="Georgia" pitchFamily="18" charset="0"/>
              </a:rPr>
              <a:t>Пел ангельский хор;</a:t>
            </a:r>
            <a:br>
              <a:rPr lang="ru-RU" sz="2000" b="1" smtClean="0">
                <a:latin typeface="Georgia" pitchFamily="18" charset="0"/>
              </a:rPr>
            </a:br>
            <a:r>
              <a:rPr lang="ru-RU" sz="2000" b="1" smtClean="0">
                <a:latin typeface="Georgia" pitchFamily="18" charset="0"/>
              </a:rPr>
              <a:t>Та песнь, небу вторя,</a:t>
            </a:r>
            <a:br>
              <a:rPr lang="ru-RU" sz="2000" b="1" smtClean="0">
                <a:latin typeface="Georgia" pitchFamily="18" charset="0"/>
              </a:rPr>
            </a:br>
            <a:r>
              <a:rPr lang="ru-RU" sz="2000" b="1" smtClean="0">
                <a:latin typeface="Georgia" pitchFamily="18" charset="0"/>
              </a:rPr>
              <a:t>Звучит до сих пор.</a:t>
            </a:r>
            <a:br>
              <a:rPr lang="ru-RU" sz="2000" b="1" smtClean="0">
                <a:latin typeface="Georgia" pitchFamily="18" charset="0"/>
              </a:rPr>
            </a:br>
            <a:r>
              <a:rPr lang="ru-RU" sz="2000" b="1" smtClean="0">
                <a:latin typeface="Georgia" pitchFamily="18" charset="0"/>
              </a:rPr>
              <a:t/>
            </a:r>
            <a:br>
              <a:rPr lang="ru-RU" sz="2000" b="1" smtClean="0">
                <a:latin typeface="Georgia" pitchFamily="18" charset="0"/>
              </a:rPr>
            </a:br>
            <a:r>
              <a:rPr lang="ru-RU" sz="2000" b="1" smtClean="0">
                <a:latin typeface="Georgia" pitchFamily="18" charset="0"/>
              </a:rPr>
              <a:t>Чудесное пенье</a:t>
            </a:r>
            <a:br>
              <a:rPr lang="ru-RU" sz="2000" b="1" smtClean="0">
                <a:latin typeface="Georgia" pitchFamily="18" charset="0"/>
              </a:rPr>
            </a:br>
            <a:r>
              <a:rPr lang="ru-RU" sz="2000" b="1" smtClean="0">
                <a:latin typeface="Georgia" pitchFamily="18" charset="0"/>
              </a:rPr>
              <a:t>К нам льётся с высот,</a:t>
            </a:r>
            <a:br>
              <a:rPr lang="ru-RU" sz="2000" b="1" smtClean="0">
                <a:latin typeface="Georgia" pitchFamily="18" charset="0"/>
              </a:rPr>
            </a:br>
            <a:r>
              <a:rPr lang="ru-RU" sz="2000" b="1" smtClean="0">
                <a:latin typeface="Georgia" pitchFamily="18" charset="0"/>
              </a:rPr>
              <a:t>В нас будит надежду</a:t>
            </a:r>
            <a:br>
              <a:rPr lang="ru-RU" sz="2000" b="1" smtClean="0">
                <a:latin typeface="Georgia" pitchFamily="18" charset="0"/>
              </a:rPr>
            </a:br>
            <a:r>
              <a:rPr lang="ru-RU" sz="2000" b="1" smtClean="0">
                <a:latin typeface="Georgia" pitchFamily="18" charset="0"/>
              </a:rPr>
              <a:t>И в небо зовёт.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Georgia" pitchFamily="18" charset="0"/>
              </a:rPr>
              <a:t>Рождение Спасителя</a:t>
            </a:r>
            <a:endParaRPr lang="ru-RU" sz="4000" smtClean="0">
              <a:latin typeface="Georgia" pitchFamily="18" charset="0"/>
            </a:endParaRPr>
          </a:p>
        </p:txBody>
      </p:sp>
      <p:pic>
        <p:nvPicPr>
          <p:cNvPr id="21508" name="Picture 6" descr="Рождество Христово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268413"/>
            <a:ext cx="4824413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Василий Кесарийск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188913"/>
            <a:ext cx="430688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468313" y="6092825"/>
            <a:ext cx="82089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ysClr val="windowText" lastClr="000000"/>
                </a:solidFill>
                <a:latin typeface="Georgia" pitchFamily="18" charset="0"/>
              </a:rPr>
              <a:t>Василий Кесарийский. </a:t>
            </a:r>
            <a:br>
              <a:rPr lang="ru-RU" sz="2800" b="1" dirty="0">
                <a:solidFill>
                  <a:sysClr val="windowText" lastClr="000000"/>
                </a:solidFill>
                <a:latin typeface="Georgia" pitchFamily="18" charset="0"/>
              </a:rPr>
            </a:br>
            <a:r>
              <a:rPr lang="ru-RU" sz="2800" b="1" dirty="0">
                <a:solidFill>
                  <a:sysClr val="windowText" lastClr="000000"/>
                </a:solidFill>
                <a:latin typeface="Georgia" pitchFamily="18" charset="0"/>
              </a:rPr>
              <a:t>14 января Старый Новый год</a:t>
            </a:r>
            <a:r>
              <a:rPr lang="ru-RU" sz="3600" b="1" dirty="0">
                <a:solidFill>
                  <a:sysClr val="windowText" lastClr="000000"/>
                </a:solidFill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Крещение Иисус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8280400" cy="548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395288" y="6308725"/>
            <a:ext cx="82089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ysClr val="windowText" lastClr="000000"/>
                </a:solidFill>
                <a:latin typeface="Georgia" pitchFamily="18" charset="0"/>
              </a:rPr>
              <a:t>19 января. Крещение.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Крещение на Рус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8474075" cy="599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395288" y="6308725"/>
            <a:ext cx="82089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ysClr val="windowText" lastClr="000000"/>
                </a:solidFill>
                <a:latin typeface="Georgia" pitchFamily="18" charset="0"/>
              </a:rPr>
              <a:t>Крещение на Руси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Рождество Христово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333375"/>
            <a:ext cx="523875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 descr="Рождество Христов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628775"/>
            <a:ext cx="365125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395288" y="6308725"/>
            <a:ext cx="82089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ysClr val="windowText" lastClr="000000"/>
                </a:solidFill>
                <a:latin typeface="Georgia" pitchFamily="18" charset="0"/>
              </a:rPr>
              <a:t>Город Вифлеем 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Рождество Христово (икона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188913"/>
            <a:ext cx="37433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95288" y="6308725"/>
            <a:ext cx="82089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ysClr val="windowText" lastClr="000000"/>
                </a:solidFill>
                <a:latin typeface="Georgia" pitchFamily="18" charset="0"/>
              </a:rPr>
              <a:t>Рождество Христово (икона)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Коляд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549275"/>
            <a:ext cx="828040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468313" y="6092825"/>
            <a:ext cx="82089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ysClr val="windowText" lastClr="000000"/>
                </a:solidFill>
                <a:latin typeface="Georgia" pitchFamily="18" charset="0"/>
              </a:rPr>
              <a:t>Рождественские колядки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Колядки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4588" y="260350"/>
            <a:ext cx="47228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395288" y="6308725"/>
            <a:ext cx="82089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3600" b="1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468313" y="6308725"/>
            <a:ext cx="82089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 dirty="0">
                <a:solidFill>
                  <a:sysClr val="windowText" lastClr="000000"/>
                </a:solidFill>
                <a:latin typeface="Georgia" pitchFamily="18" charset="0"/>
              </a:rPr>
              <a:t>Рождественские колядки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98</Words>
  <Application>Microsoft Office PowerPoint</Application>
  <PresentationFormat>Экран (4:3)</PresentationFormat>
  <Paragraphs>26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«Новый год. Рождество»</vt:lpstr>
      <vt:lpstr>7 января. Рождество Христово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Как звали мать Иисуса Христа?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Рождение Спасителя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«Новый год. Рождество»</dc:title>
  <dc:creator>Admin</dc:creator>
  <cp:lastModifiedBy>Admin</cp:lastModifiedBy>
  <cp:revision>1</cp:revision>
  <dcterms:created xsi:type="dcterms:W3CDTF">2011-01-25T14:08:15Z</dcterms:created>
  <dcterms:modified xsi:type="dcterms:W3CDTF">2011-01-25T14:15:39Z</dcterms:modified>
</cp:coreProperties>
</file>