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0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BE7B-7843-44AD-A75C-D2AA963A9744}" type="datetimeFigureOut">
              <a:rPr lang="ru-RU" smtClean="0"/>
              <a:pPr/>
              <a:t>15.01.2011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E171-6A03-4D27-9BEA-7503B87EEB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B%D1%82%D0%B0%D0%B9%D1%81%D0%BA%D0%B8%D0%B9_%D0%BA%D1%80%D0%B0%D0%B9" TargetMode="External"/><Relationship Id="rId2" Type="http://schemas.openxmlformats.org/officeDocument/2006/relationships/hyperlink" Target="http://ru.wikipedia.org/wiki/%D0%A0%D0%BE%D1%81%D1%81%D0%B8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u.wikipedia.org/wiki/%D0%91%D1%83%D1%80%D0%BB%D0%B0_(%D1%81%D0%B5%D0%BB%D0%BE)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0%BC%C2%B2" TargetMode="External"/><Relationship Id="rId2" Type="http://schemas.openxmlformats.org/officeDocument/2006/relationships/hyperlink" Target="http://ru.wikipedia.org/wiki/20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928693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Фомкина Татьяна Александровна   218 – 726 - 277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00240"/>
            <a:ext cx="6400800" cy="857256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Приложение № </a:t>
            </a:r>
            <a:r>
              <a:rPr lang="en-US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4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Наша Родина – </a:t>
            </a:r>
            <a:b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Бурлинский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район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643866" cy="4500594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143668" cy="3929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err="1" smtClean="0">
                <a:latin typeface="Arial Black" pitchFamily="34" charset="0"/>
              </a:rPr>
              <a:t>Бурлинский</a:t>
            </a:r>
            <a:r>
              <a:rPr lang="ru-RU" sz="4000" dirty="0" smtClean="0">
                <a:latin typeface="Arial Black" pitchFamily="34" charset="0"/>
              </a:rPr>
              <a:t> район</a:t>
            </a:r>
          </a:p>
          <a:p>
            <a:r>
              <a:rPr lang="ru-RU" sz="4000" dirty="0" smtClean="0">
                <a:latin typeface="Arial Black" pitchFamily="34" charset="0"/>
              </a:rPr>
              <a:t> </a:t>
            </a:r>
            <a:r>
              <a:rPr lang="ru-RU" sz="4000" u="sng" dirty="0" smtClean="0">
                <a:solidFill>
                  <a:srgbClr val="3333FF"/>
                </a:solidFill>
                <a:latin typeface="Arial Black" pitchFamily="34" charset="0"/>
              </a:rPr>
              <a:t>Страна</a:t>
            </a:r>
            <a:r>
              <a:rPr lang="ru-RU" sz="4000" dirty="0" smtClean="0">
                <a:latin typeface="Arial Black" pitchFamily="34" charset="0"/>
              </a:rPr>
              <a:t>  </a:t>
            </a:r>
            <a:r>
              <a:rPr lang="ru-RU" sz="4000" dirty="0" smtClean="0">
                <a:latin typeface="Arial Black" pitchFamily="34" charset="0"/>
                <a:hlinkClick r:id="rId2" tooltip="Россия"/>
              </a:rPr>
              <a:t>Россия</a:t>
            </a:r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Входит в </a:t>
            </a:r>
          </a:p>
          <a:p>
            <a:r>
              <a:rPr lang="ru-RU" sz="4000" dirty="0" smtClean="0">
                <a:latin typeface="Arial Black" pitchFamily="34" charset="0"/>
                <a:hlinkClick r:id="rId3" tooltip="Алтайский край"/>
              </a:rPr>
              <a:t>Алтайский край</a:t>
            </a:r>
            <a:endParaRPr lang="ru-RU" sz="4000" dirty="0" smtClean="0">
              <a:latin typeface="Arial Black" pitchFamily="34" charset="0"/>
            </a:endParaRPr>
          </a:p>
          <a:p>
            <a:r>
              <a:rPr lang="ru-RU" sz="4000" dirty="0" smtClean="0">
                <a:latin typeface="Arial Black" pitchFamily="34" charset="0"/>
              </a:rPr>
              <a:t>Административный центр </a:t>
            </a:r>
          </a:p>
          <a:p>
            <a:r>
              <a:rPr lang="ru-RU" sz="4000" dirty="0" smtClean="0">
                <a:latin typeface="Arial Black" pitchFamily="34" charset="0"/>
                <a:hlinkClick r:id="rId4" tooltip="Бурла (село)"/>
              </a:rPr>
              <a:t>Бурла</a:t>
            </a:r>
            <a:endParaRPr lang="ru-RU" sz="4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4400" dirty="0" err="1" smtClean="0">
                <a:latin typeface="Arial Black" pitchFamily="34" charset="0"/>
              </a:rPr>
              <a:t>Бурлинский</a:t>
            </a:r>
            <a:r>
              <a:rPr lang="ru-RU" sz="4400" dirty="0" smtClean="0">
                <a:latin typeface="Arial Black" pitchFamily="34" charset="0"/>
              </a:rPr>
              <a:t> район Алтайского края образован в </a:t>
            </a:r>
            <a:r>
              <a:rPr lang="ru-RU" sz="4400" dirty="0" smtClean="0">
                <a:solidFill>
                  <a:srgbClr val="3333FF"/>
                </a:solidFill>
                <a:latin typeface="Arial Black" pitchFamily="34" charset="0"/>
              </a:rPr>
              <a:t>1944</a:t>
            </a:r>
            <a:r>
              <a:rPr lang="ru-RU" sz="4400" dirty="0" smtClean="0">
                <a:latin typeface="Arial Black" pitchFamily="34" charset="0"/>
              </a:rPr>
              <a:t> году.</a:t>
            </a:r>
          </a:p>
          <a:p>
            <a:r>
              <a:rPr lang="ru-RU" sz="4400" dirty="0" smtClean="0">
                <a:latin typeface="Arial Black" pitchFamily="34" charset="0"/>
              </a:rPr>
              <a:t> В районе </a:t>
            </a:r>
            <a:r>
              <a:rPr lang="ru-RU" sz="4400" dirty="0" smtClean="0">
                <a:solidFill>
                  <a:srgbClr val="3333FF"/>
                </a:solidFill>
                <a:latin typeface="Arial Black" pitchFamily="34" charset="0"/>
              </a:rPr>
              <a:t>25</a:t>
            </a:r>
            <a:r>
              <a:rPr lang="ru-RU" sz="4400" dirty="0" smtClean="0">
                <a:latin typeface="Arial Black" pitchFamily="34" charset="0"/>
              </a:rPr>
              <a:t> сел, наиболее крупные - </a:t>
            </a:r>
            <a:r>
              <a:rPr lang="ru-RU" sz="4400" dirty="0" err="1" smtClean="0">
                <a:latin typeface="Arial Black" pitchFamily="34" charset="0"/>
              </a:rPr>
              <a:t>Устьянка</a:t>
            </a:r>
            <a:r>
              <a:rPr lang="ru-RU" sz="4400" dirty="0" smtClean="0">
                <a:latin typeface="Arial Black" pitchFamily="34" charset="0"/>
              </a:rPr>
              <a:t>, Михайловка, </a:t>
            </a:r>
            <a:r>
              <a:rPr lang="ru-RU" sz="4400" dirty="0" err="1" smtClean="0">
                <a:latin typeface="Arial Black" pitchFamily="34" charset="0"/>
              </a:rPr>
              <a:t>Новопесчаное</a:t>
            </a:r>
            <a:r>
              <a:rPr lang="ru-RU" sz="4400" dirty="0" smtClean="0">
                <a:latin typeface="Arial Black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5400" dirty="0" smtClean="0">
                <a:latin typeface="Arial Black" pitchFamily="34" charset="0"/>
              </a:rPr>
              <a:t>Население (</a:t>
            </a:r>
            <a:r>
              <a:rPr lang="ru-RU" sz="3600" dirty="0" smtClean="0">
                <a:latin typeface="Arial Black" pitchFamily="34" charset="0"/>
                <a:hlinkClick r:id="rId2" tooltip="2010"/>
              </a:rPr>
              <a:t>2010</a:t>
            </a:r>
            <a:r>
              <a:rPr lang="ru-RU" sz="3600" dirty="0" smtClean="0">
                <a:latin typeface="Arial Black" pitchFamily="34" charset="0"/>
              </a:rPr>
              <a:t>г</a:t>
            </a:r>
            <a:r>
              <a:rPr lang="ru-RU" sz="5400" dirty="0" smtClean="0">
                <a:latin typeface="Arial Black" pitchFamily="34" charset="0"/>
              </a:rPr>
              <a:t>.) </a:t>
            </a:r>
          </a:p>
          <a:p>
            <a:pPr>
              <a:buNone/>
            </a:pPr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  </a:t>
            </a:r>
            <a:r>
              <a:rPr lang="ru-RU" sz="5400" dirty="0" smtClean="0">
                <a:solidFill>
                  <a:srgbClr val="3333FF"/>
                </a:solidFill>
                <a:latin typeface="Arial Black" pitchFamily="34" charset="0"/>
              </a:rPr>
              <a:t>12 934 </a:t>
            </a:r>
            <a:r>
              <a:rPr lang="ru-RU" sz="5400" dirty="0" smtClean="0">
                <a:latin typeface="Arial Black" pitchFamily="34" charset="0"/>
              </a:rPr>
              <a:t>человека</a:t>
            </a:r>
          </a:p>
          <a:p>
            <a:r>
              <a:rPr lang="ru-RU" sz="5400" dirty="0" smtClean="0">
                <a:latin typeface="Arial Black" pitchFamily="34" charset="0"/>
              </a:rPr>
              <a:t>Площадь района </a:t>
            </a:r>
          </a:p>
          <a:p>
            <a:pPr>
              <a:buNone/>
            </a:pPr>
            <a:r>
              <a:rPr lang="en-US" sz="5400" dirty="0" smtClean="0">
                <a:solidFill>
                  <a:srgbClr val="3333FF"/>
                </a:solidFill>
                <a:latin typeface="Arial Black" pitchFamily="34" charset="0"/>
              </a:rPr>
              <a:t>  </a:t>
            </a:r>
            <a:r>
              <a:rPr lang="ru-RU" sz="5400" dirty="0" smtClean="0">
                <a:solidFill>
                  <a:srgbClr val="3333FF"/>
                </a:solidFill>
                <a:latin typeface="Arial Black" pitchFamily="34" charset="0"/>
              </a:rPr>
              <a:t>2746</a:t>
            </a:r>
            <a:r>
              <a:rPr lang="ru-RU" sz="5400" dirty="0" smtClean="0">
                <a:latin typeface="Arial Black" pitchFamily="34" charset="0"/>
              </a:rPr>
              <a:t> </a:t>
            </a:r>
            <a:r>
              <a:rPr lang="ru-RU" sz="5400" dirty="0" smtClean="0">
                <a:latin typeface="Arial Black" pitchFamily="34" charset="0"/>
                <a:hlinkClick r:id="rId3" tooltip="Км²"/>
              </a:rPr>
              <a:t>км²</a:t>
            </a:r>
            <a:endParaRPr lang="ru-RU" sz="5400" dirty="0" smtClean="0">
              <a:latin typeface="Arial Black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dirty="0" smtClean="0">
                <a:latin typeface="Arial Black" pitchFamily="34" charset="0"/>
              </a:rPr>
              <a:t>По территории района проходит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автотрасса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Славгород</a:t>
            </a:r>
            <a:r>
              <a:rPr lang="en-US" sz="3600" dirty="0" smtClean="0">
                <a:solidFill>
                  <a:srgbClr val="3333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-</a:t>
            </a:r>
            <a:r>
              <a:rPr lang="en-US" sz="3600" dirty="0" smtClean="0">
                <a:solidFill>
                  <a:srgbClr val="3333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Карасук</a:t>
            </a:r>
            <a:r>
              <a:rPr lang="ru-RU" sz="3600" dirty="0" smtClean="0">
                <a:latin typeface="Arial Black" pitchFamily="34" charset="0"/>
              </a:rPr>
              <a:t> и </a:t>
            </a:r>
            <a:r>
              <a:rPr lang="ru-RU" sz="3600" dirty="0" err="1" smtClean="0">
                <a:solidFill>
                  <a:srgbClr val="3333FF"/>
                </a:solidFill>
                <a:latin typeface="Arial Black" pitchFamily="34" charset="0"/>
              </a:rPr>
              <a:t>Западно</a:t>
            </a:r>
            <a:r>
              <a:rPr lang="en-US" sz="3600" dirty="0" smtClean="0">
                <a:solidFill>
                  <a:srgbClr val="3333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-</a:t>
            </a:r>
            <a:r>
              <a:rPr lang="en-US" sz="3600" dirty="0" smtClean="0">
                <a:solidFill>
                  <a:srgbClr val="3333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Сибирская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железная дорога</a:t>
            </a:r>
            <a:r>
              <a:rPr lang="ru-RU" sz="3600" dirty="0" smtClean="0">
                <a:latin typeface="Arial Black" pitchFamily="34" charset="0"/>
              </a:rPr>
              <a:t>. </a:t>
            </a:r>
          </a:p>
          <a:p>
            <a:r>
              <a:rPr lang="ru-RU" sz="3600" dirty="0" smtClean="0">
                <a:latin typeface="Arial Black" pitchFamily="34" charset="0"/>
              </a:rPr>
              <a:t>Административный центр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село Бурла</a:t>
            </a:r>
            <a:r>
              <a:rPr lang="ru-RU" sz="3600" dirty="0" smtClean="0">
                <a:latin typeface="Arial Black" pitchFamily="34" charset="0"/>
              </a:rPr>
              <a:t> расположен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в 450 км </a:t>
            </a:r>
            <a:r>
              <a:rPr lang="ru-RU" sz="3600" dirty="0" smtClean="0">
                <a:latin typeface="Arial Black" pitchFamily="34" charset="0"/>
              </a:rPr>
              <a:t>от краевого центра </a:t>
            </a:r>
            <a:r>
              <a:rPr lang="ru-RU" sz="3600" dirty="0" smtClean="0">
                <a:solidFill>
                  <a:srgbClr val="3333FF"/>
                </a:solidFill>
                <a:latin typeface="Arial Black" pitchFamily="34" charset="0"/>
              </a:rPr>
              <a:t>города Барнаула</a:t>
            </a:r>
            <a:r>
              <a:rPr lang="ru-RU" sz="3600" dirty="0" smtClean="0">
                <a:latin typeface="Arial Black" pitchFamily="34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  <a:solidFill>
            <a:srgbClr val="FFFF00"/>
          </a:solidFill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dirty="0" err="1" smtClean="0">
                <a:latin typeface="Arial Black" pitchFamily="34" charset="0"/>
              </a:rPr>
              <a:t>Бурлинский</a:t>
            </a:r>
            <a:r>
              <a:rPr lang="ru-RU" sz="4000" dirty="0" smtClean="0">
                <a:latin typeface="Arial Black" pitchFamily="34" charset="0"/>
              </a:rPr>
              <a:t> район граничит с Новосибирской областью и Республикой Казахстан, </a:t>
            </a:r>
            <a:r>
              <a:rPr lang="ru-RU" sz="4000" dirty="0" err="1" smtClean="0">
                <a:latin typeface="Arial Black" pitchFamily="34" charset="0"/>
              </a:rPr>
              <a:t>Славгородским</a:t>
            </a:r>
            <a:r>
              <a:rPr lang="ru-RU" sz="4000" dirty="0" smtClean="0">
                <a:latin typeface="Arial Black" pitchFamily="34" charset="0"/>
              </a:rPr>
              <a:t>, </a:t>
            </a:r>
            <a:r>
              <a:rPr lang="ru-RU" sz="4000" dirty="0" err="1" smtClean="0">
                <a:latin typeface="Arial Black" pitchFamily="34" charset="0"/>
              </a:rPr>
              <a:t>Хабарским</a:t>
            </a:r>
            <a:r>
              <a:rPr lang="ru-RU" sz="4000" dirty="0" smtClean="0">
                <a:latin typeface="Arial Black" pitchFamily="34" charset="0"/>
              </a:rPr>
              <a:t> и Немецким национальным районами. </a:t>
            </a:r>
          </a:p>
          <a:p>
            <a:endParaRPr lang="ru-RU" sz="4000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80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Фомкина Татьяна Александровна   218 – 726 - 277</vt:lpstr>
      <vt:lpstr>Наша Родина –  Бурлинский район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Наша Родина –  Бурлинский район</dc:title>
  <dc:creator>Admin</dc:creator>
  <cp:lastModifiedBy>Admin</cp:lastModifiedBy>
  <cp:revision>5</cp:revision>
  <dcterms:created xsi:type="dcterms:W3CDTF">2010-11-15T12:39:32Z</dcterms:created>
  <dcterms:modified xsi:type="dcterms:W3CDTF">2011-01-15T13:09:20Z</dcterms:modified>
</cp:coreProperties>
</file>