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6" r:id="rId7"/>
    <p:sldId id="281" r:id="rId8"/>
    <p:sldId id="282" r:id="rId9"/>
    <p:sldId id="283" r:id="rId10"/>
    <p:sldId id="264" r:id="rId11"/>
    <p:sldId id="284" r:id="rId12"/>
    <p:sldId id="265" r:id="rId13"/>
    <p:sldId id="285" r:id="rId14"/>
    <p:sldId id="268" r:id="rId15"/>
    <p:sldId id="292" r:id="rId16"/>
    <p:sldId id="291" r:id="rId17"/>
    <p:sldId id="278" r:id="rId18"/>
    <p:sldId id="286" r:id="rId19"/>
    <p:sldId id="287" r:id="rId20"/>
    <p:sldId id="288" r:id="rId21"/>
    <p:sldId id="279" r:id="rId22"/>
    <p:sldId id="289" r:id="rId23"/>
    <p:sldId id="263" r:id="rId24"/>
    <p:sldId id="267" r:id="rId25"/>
    <p:sldId id="257" r:id="rId26"/>
    <p:sldId id="270" r:id="rId27"/>
    <p:sldId id="269" r:id="rId28"/>
    <p:sldId id="271" r:id="rId29"/>
    <p:sldId id="272" r:id="rId30"/>
    <p:sldId id="273" r:id="rId31"/>
    <p:sldId id="277" r:id="rId32"/>
    <p:sldId id="275" r:id="rId33"/>
    <p:sldId id="276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388EB-67C2-4842-9A18-6EDC3DDB39F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30527-8C90-427E-AB8C-D28E64A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0527-8C90-427E-AB8C-D28E64ADAC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78B3-2E97-40B9-8EA5-6AC6716F564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D9C8-94ED-4F6C-B53A-3F1754BCE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otki.yandex.ru/users/journeywoman/view/17236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nright.ru/media/ns/1966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uva.rgo.ru/ekspedicii/po-marshrutam-issledovatelej-tuvy/potanina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Женщины - путешественницы  и  исследовательницы разных эпох.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Феминизм и путешествия.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dirty="0" smtClean="0"/>
              <a:t>Появление </a:t>
            </a:r>
            <a:r>
              <a:rPr lang="ru-RU" sz="3100" dirty="0"/>
              <a:t>женщин-путешественниц тесно связано с развитием феминизма.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Это </a:t>
            </a:r>
            <a:r>
              <a:rPr lang="ru-RU" sz="3100" dirty="0"/>
              <a:t>женское движение, началось в 18 столетии,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его </a:t>
            </a:r>
            <a:r>
              <a:rPr lang="ru-RU" sz="3100" dirty="0"/>
              <a:t>основной целью было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искоренение </a:t>
            </a:r>
            <a:r>
              <a:rPr lang="ru-RU" sz="3100" dirty="0"/>
              <a:t>дискриминации прав женщин и достижения равноправия с мужчинами.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Женщины </a:t>
            </a:r>
            <a:r>
              <a:rPr lang="ru-RU" sz="3100" dirty="0"/>
              <a:t>стремились открыть себе дорогу во всем: работа, карьера, изучение наук,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возможность </a:t>
            </a:r>
            <a:r>
              <a:rPr lang="ru-RU" sz="3100" dirty="0"/>
              <a:t>путешествовать.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Иногда </a:t>
            </a:r>
            <a:r>
              <a:rPr lang="ru-RU" sz="3100" dirty="0"/>
              <a:t>противостояние доходило до абсурда </a:t>
            </a:r>
            <a:r>
              <a:rPr lang="ru-RU" sz="3100" dirty="0" smtClean="0"/>
              <a:t>–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дамы </a:t>
            </a:r>
            <a:r>
              <a:rPr lang="ru-RU" sz="3100" dirty="0"/>
              <a:t>кидались курить сигары, пить крепкие напитки и т.д., всем своим видом давая понять, </a:t>
            </a:r>
            <a:endParaRPr lang="en-US" sz="3100" dirty="0" smtClean="0"/>
          </a:p>
          <a:p>
            <a:pPr algn="ctr">
              <a:buNone/>
            </a:pPr>
            <a:r>
              <a:rPr lang="ru-RU" sz="3100" dirty="0" smtClean="0"/>
              <a:t>что </a:t>
            </a:r>
            <a:r>
              <a:rPr lang="ru-RU" sz="3100" dirty="0"/>
              <a:t>они ничуть не уступают сильному полу. </a:t>
            </a:r>
            <a:endParaRPr lang="en-US" sz="3100" dirty="0" smtClean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МАРИЯ СИБИЛЛА МЕРИАН </a:t>
            </a:r>
            <a:br>
              <a:rPr lang="ru-RU" b="1" dirty="0" smtClean="0"/>
            </a:br>
            <a:r>
              <a:rPr lang="ru-RU" b="1" dirty="0" smtClean="0"/>
              <a:t>(1647—1717)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4972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Совершила путешествие в Суринам (1699—1701). </a:t>
            </a:r>
            <a:endParaRPr lang="en-US" sz="1800" dirty="0" smtClean="0"/>
          </a:p>
          <a:p>
            <a:pPr algn="ctr">
              <a:buNone/>
            </a:pPr>
            <a:r>
              <a:rPr lang="ru-RU" sz="1800" dirty="0" smtClean="0"/>
              <a:t>Первооткрывательница мира насекомых Южной Америки («Мета­морфозы суринамских насекомых», 1705). </a:t>
            </a:r>
            <a:endParaRPr lang="en-US" sz="1800" dirty="0" smtClean="0"/>
          </a:p>
          <a:p>
            <a:pPr algn="ctr">
              <a:buNone/>
            </a:pPr>
            <a:r>
              <a:rPr lang="ru-RU" sz="1800" dirty="0" smtClean="0"/>
              <a:t>Ценнейшую часть изданий, коллекций и акварелей </a:t>
            </a:r>
            <a:r>
              <a:rPr lang="ru-RU" sz="1800" dirty="0" err="1" smtClean="0"/>
              <a:t>Мериан</a:t>
            </a:r>
            <a:r>
              <a:rPr lang="ru-RU" sz="1800" dirty="0" smtClean="0"/>
              <a:t> приобрел Петр I для музеев и библиотек России.</a:t>
            </a:r>
          </a:p>
          <a:p>
            <a:pPr algn="ctr">
              <a:buNone/>
            </a:pPr>
            <a:r>
              <a:rPr lang="ru-RU" sz="1800" dirty="0" smtClean="0"/>
              <a:t>Одна из первых женщин, посвятившая себя научной деятельности, изучала «омерзительных тварей» (как тогда называли насекомых), стремясь познать их и облагородить своим искусством. Ей принадлежала заслуга детального красочного изображения и популяризации явления метаморфоза насекомых.</a:t>
            </a:r>
            <a:endParaRPr lang="ru-RU" sz="1800" dirty="0"/>
          </a:p>
        </p:txBody>
      </p:sp>
      <p:pic>
        <p:nvPicPr>
          <p:cNvPr id="5" name="Содержимое 4" descr="picture37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1"/>
            <a:ext cx="36766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Мэри </a:t>
            </a:r>
            <a:r>
              <a:rPr lang="ru-RU" b="1" dirty="0" err="1"/>
              <a:t>Уортли</a:t>
            </a:r>
            <a:r>
              <a:rPr lang="ru-RU" b="1" dirty="0"/>
              <a:t> </a:t>
            </a:r>
            <a:r>
              <a:rPr lang="ru-RU" b="1" dirty="0" err="1"/>
              <a:t>Монтегю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1689 - 1762)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554551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Жена посла Англии </a:t>
            </a:r>
          </a:p>
          <a:p>
            <a:pPr algn="ctr">
              <a:buNone/>
            </a:pPr>
            <a:r>
              <a:rPr lang="ru-RU" sz="2400" dirty="0" smtClean="0"/>
              <a:t>Эндрю </a:t>
            </a:r>
            <a:r>
              <a:rPr lang="ru-RU" sz="2400" dirty="0" err="1" smtClean="0"/>
              <a:t>Монтегю</a:t>
            </a:r>
            <a:r>
              <a:rPr lang="ru-RU" sz="2400" dirty="0" smtClean="0"/>
              <a:t>, </a:t>
            </a:r>
          </a:p>
          <a:p>
            <a:pPr algn="ctr">
              <a:buNone/>
            </a:pPr>
            <a:r>
              <a:rPr lang="ru-RU" sz="2400" dirty="0" smtClean="0"/>
              <a:t>жила с мужем в Турции, </a:t>
            </a:r>
          </a:p>
          <a:p>
            <a:pPr algn="ctr">
              <a:buNone/>
            </a:pPr>
            <a:r>
              <a:rPr lang="ru-RU" sz="2400" dirty="0" smtClean="0"/>
              <a:t>за это время ей удалось много попутешествовать по Европе, Азии и Африке. О своих путешествиях она написала книгу.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clip_image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МЭРИ КИНГСЛИ</a:t>
            </a:r>
            <a:br>
              <a:rPr lang="ru-RU" b="1" dirty="0" smtClean="0"/>
            </a:br>
            <a:r>
              <a:rPr lang="ru-RU" b="1" dirty="0" smtClean="0"/>
              <a:t>Родилась в Англии в 1862 году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429156" cy="50435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 свое первое путешествие по Африке</a:t>
            </a:r>
          </a:p>
          <a:p>
            <a:pPr algn="ctr">
              <a:buNone/>
            </a:pPr>
            <a:r>
              <a:rPr lang="ru-RU" dirty="0" smtClean="0"/>
              <a:t> отправляется в 1893 году.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В дороге торговала с местными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жителями,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собирала образцы рыб и насекомых.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Второе путешествие</a:t>
            </a:r>
            <a:r>
              <a:rPr lang="ru-RU" b="1" dirty="0" smtClean="0"/>
              <a:t> </a:t>
            </a:r>
            <a:r>
              <a:rPr lang="ru-RU" dirty="0" smtClean="0"/>
              <a:t>в Африку совершила в декабре 1894 года собрать образцы рыб в бассейнах Нигера и Конго.   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 В марте 1900 года  снова отправляется в Африку, на этот раз на юг континента,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ухаживать за пленными бурами в </a:t>
            </a:r>
            <a:r>
              <a:rPr lang="ru-RU" dirty="0" err="1" smtClean="0"/>
              <a:t>Симонстауне</a:t>
            </a:r>
            <a:r>
              <a:rPr lang="ru-RU" dirty="0" smtClean="0"/>
              <a:t>, среди которых вспыхнула эпидемия тифа.</a:t>
            </a:r>
            <a:endParaRPr lang="ru-RU" dirty="0"/>
          </a:p>
        </p:txBody>
      </p:sp>
      <p:pic>
        <p:nvPicPr>
          <p:cNvPr id="5" name="Содержимое 4" descr="3c59fff34806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0530"/>
            <a:ext cx="3778280" cy="45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Александрина </a:t>
            </a:r>
            <a:r>
              <a:rPr lang="ru-RU" b="1" dirty="0" err="1"/>
              <a:t>Петронелла</a:t>
            </a:r>
            <a:r>
              <a:rPr lang="ru-RU" b="1" dirty="0"/>
              <a:t> </a:t>
            </a:r>
            <a:r>
              <a:rPr lang="ru-RU" b="1" dirty="0" err="1"/>
              <a:t>Франсиска</a:t>
            </a:r>
            <a:r>
              <a:rPr lang="ru-RU" b="1" dirty="0"/>
              <a:t> </a:t>
            </a:r>
            <a:r>
              <a:rPr lang="ru-RU" b="1" dirty="0" err="1"/>
              <a:t>Тинне</a:t>
            </a:r>
            <a:r>
              <a:rPr lang="ru-RU" b="1" dirty="0"/>
              <a:t> (1835-1869).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50435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Исследовательница Африки. </a:t>
            </a:r>
          </a:p>
          <a:p>
            <a:pPr algn="ctr">
              <a:buNone/>
            </a:pPr>
            <a:r>
              <a:rPr lang="ru-RU" dirty="0" smtClean="0"/>
              <a:t>В 1856 Александрина посещает норвежские ледники, затем Италию, Турцию, Египет. </a:t>
            </a:r>
          </a:p>
          <a:p>
            <a:pPr algn="ctr">
              <a:buNone/>
            </a:pPr>
            <a:r>
              <a:rPr lang="ru-RU" dirty="0" smtClean="0"/>
              <a:t> В 1862 году  отправилась в страну Белого Нила. </a:t>
            </a:r>
          </a:p>
          <a:p>
            <a:pPr algn="ctr">
              <a:buNone/>
            </a:pPr>
            <a:r>
              <a:rPr lang="ru-RU" dirty="0" smtClean="0"/>
              <a:t>Потом поселилась в Каире, изучая культуру и традиции Африки. </a:t>
            </a:r>
          </a:p>
          <a:p>
            <a:pPr algn="ctr">
              <a:buNone/>
            </a:pPr>
            <a:r>
              <a:rPr lang="ru-RU" dirty="0" smtClean="0"/>
              <a:t>Позже она купила паровую яхту и, набрав команду, снова отправилась в странствия: Смирна, Константинополь, Мальта, Неаполь, Рим, Алжир, Тунис, Триполи</a:t>
            </a:r>
            <a:endParaRPr lang="ru-RU" dirty="0"/>
          </a:p>
        </p:txBody>
      </p:sp>
      <p:pic>
        <p:nvPicPr>
          <p:cNvPr id="7170" name="Picture 2" descr="C:\Documents and Settings\Администратор\Мои документы\Мои рисунки\clip_image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14488"/>
            <a:ext cx="400052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Кристина </a:t>
            </a:r>
            <a:r>
              <a:rPr lang="ru-RU" b="1" dirty="0" err="1" smtClean="0"/>
              <a:t>Хойновская-Лискевич</a:t>
            </a:r>
            <a:r>
              <a:rPr lang="ru-RU" dirty="0" smtClean="0"/>
              <a:t> - польская яхтсменка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00594" cy="4972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Капитан дальнего плавания. </a:t>
            </a:r>
          </a:p>
          <a:p>
            <a:pPr algn="ctr">
              <a:buNone/>
            </a:pPr>
            <a:r>
              <a:rPr lang="ru-RU" dirty="0" smtClean="0"/>
              <a:t>Первая женщина </a:t>
            </a:r>
          </a:p>
          <a:p>
            <a:pPr algn="ctr">
              <a:buNone/>
            </a:pPr>
            <a:r>
              <a:rPr lang="ru-RU" dirty="0" smtClean="0"/>
              <a:t>в одиночку на яхте «Мазурка» осуществившая</a:t>
            </a:r>
          </a:p>
          <a:p>
            <a:pPr algn="ctr">
              <a:buNone/>
            </a:pPr>
            <a:r>
              <a:rPr lang="ru-RU" dirty="0" smtClean="0"/>
              <a:t>кругосветное путешествие. </a:t>
            </a:r>
          </a:p>
          <a:p>
            <a:pPr algn="ctr">
              <a:buNone/>
            </a:pPr>
            <a:r>
              <a:rPr lang="ru-RU" dirty="0" smtClean="0"/>
              <a:t>Кругосветка началась в 1976 году в </a:t>
            </a:r>
            <a:r>
              <a:rPr lang="ru-RU" dirty="0" err="1" smtClean="0"/>
              <a:t>Лас-Пальмасе</a:t>
            </a:r>
            <a:r>
              <a:rPr lang="ru-RU" dirty="0" smtClean="0"/>
              <a:t> и  завершилась в 1978. </a:t>
            </a:r>
          </a:p>
          <a:p>
            <a:pPr algn="ctr">
              <a:buNone/>
            </a:pPr>
            <a:r>
              <a:rPr lang="ru-RU" dirty="0" smtClean="0"/>
              <a:t>В ходе путешествия были посещены Канарские острова, Барбадос, Карибское море, Фиджи, Австралия, Южный берег Африки, </a:t>
            </a:r>
          </a:p>
          <a:p>
            <a:pPr algn="ctr">
              <a:buNone/>
            </a:pPr>
            <a:r>
              <a:rPr lang="ru-RU" dirty="0" smtClean="0"/>
              <a:t>пересечен Тихий, Индийский и Атлантический океаны. </a:t>
            </a:r>
          </a:p>
          <a:p>
            <a:pPr algn="ctr">
              <a:buNone/>
            </a:pPr>
            <a:r>
              <a:rPr lang="ru-RU" dirty="0" smtClean="0"/>
              <a:t>Имя этой путешественницы занесено в Книгу рекордов Гиннеса. Путешественница о своей кругосветной эпопее написала книгу «Первая вокруг света». 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\Мои документы\Мои рисунки\clip_image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78621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a14c_f2a52fd7_-1-L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35824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Юнко </a:t>
            </a:r>
            <a:r>
              <a:rPr lang="ru-RU" b="1" dirty="0" err="1" smtClean="0"/>
              <a:t>Табей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Первая покорительница Эвереста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16 мая 1975 года </a:t>
            </a:r>
          </a:p>
          <a:p>
            <a:pPr algn="ctr">
              <a:buNone/>
            </a:pPr>
            <a:r>
              <a:rPr lang="ru-RU" dirty="0" smtClean="0"/>
              <a:t>35 летняя японская альпинистка </a:t>
            </a:r>
          </a:p>
          <a:p>
            <a:pPr algn="ctr">
              <a:buNone/>
            </a:pPr>
            <a:r>
              <a:rPr lang="ru-RU" dirty="0" smtClean="0"/>
              <a:t> первой из женщин поднялась на высотный полюс земли –</a:t>
            </a:r>
          </a:p>
          <a:p>
            <a:pPr algn="ctr">
              <a:buNone/>
            </a:pPr>
            <a:r>
              <a:rPr lang="ru-RU" dirty="0" smtClean="0"/>
              <a:t> Эверест (8848 м)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5294"/>
            <a:ext cx="3714779" cy="45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Марло</a:t>
            </a:r>
            <a:r>
              <a:rPr lang="ru-RU" b="1" dirty="0" smtClean="0"/>
              <a:t> Морган</a:t>
            </a:r>
            <a:br>
              <a:rPr lang="ru-RU" b="1" dirty="0" smtClean="0"/>
            </a:br>
            <a:r>
              <a:rPr lang="ru-RU" sz="3600" b="1" dirty="0" smtClean="0"/>
              <a:t>Р</a:t>
            </a:r>
            <a:r>
              <a:rPr lang="ru-RU" sz="3600" dirty="0" smtClean="0"/>
              <a:t>одилась в штате Айова, США, в  1937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Выйдя на пенсию поехала в Австралию в качестве специалиста по нетрадиционной медицине.</a:t>
            </a:r>
          </a:p>
          <a:p>
            <a:pPr algn="ctr">
              <a:buNone/>
            </a:pPr>
            <a:r>
              <a:rPr lang="ru-RU" dirty="0" smtClean="0"/>
              <a:t>Совершила четырехмесячное путешествие с племенем австралийских аборигенов, </a:t>
            </a:r>
          </a:p>
          <a:p>
            <a:pPr algn="ctr">
              <a:buNone/>
            </a:pPr>
            <a:r>
              <a:rPr lang="ru-RU" dirty="0" smtClean="0"/>
              <a:t>о культуре и мировоззрении которых впоследствии и была написана книга «Послание с того края Земли» (</a:t>
            </a:r>
            <a:r>
              <a:rPr lang="ru-RU" dirty="0" err="1" smtClean="0"/>
              <a:t>Mutant</a:t>
            </a:r>
            <a:r>
              <a:rPr lang="ru-RU" dirty="0" smtClean="0"/>
              <a:t> </a:t>
            </a:r>
            <a:r>
              <a:rPr lang="ru-RU" dirty="0" err="1" smtClean="0"/>
              <a:t>Message</a:t>
            </a:r>
            <a:r>
              <a:rPr lang="ru-RU" dirty="0" smtClean="0"/>
              <a:t> </a:t>
            </a:r>
            <a:r>
              <a:rPr lang="ru-RU" dirty="0" err="1" smtClean="0"/>
              <a:t>Down</a:t>
            </a:r>
            <a:r>
              <a:rPr lang="ru-RU" dirty="0" smtClean="0"/>
              <a:t> </a:t>
            </a:r>
            <a:r>
              <a:rPr lang="ru-RU" dirty="0" err="1" smtClean="0"/>
              <a:t>Under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Morgan-cover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Лив </a:t>
            </a:r>
            <a:r>
              <a:rPr lang="ru-RU" b="1" dirty="0" err="1" smtClean="0"/>
              <a:t>Арнесен</a:t>
            </a:r>
            <a:r>
              <a:rPr lang="ru-RU" b="1" dirty="0" smtClean="0"/>
              <a:t> и Энн </a:t>
            </a:r>
            <a:r>
              <a:rPr lang="ru-RU" b="1" dirty="0" err="1" smtClean="0"/>
              <a:t>Бэнкроф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972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Лив первая женщина, которая в 1991 году организовала экспедицию по Гренландии.</a:t>
            </a:r>
          </a:p>
          <a:p>
            <a:pPr algn="ctr">
              <a:buNone/>
            </a:pPr>
            <a:r>
              <a:rPr lang="ru-RU" dirty="0" smtClean="0"/>
              <a:t> В 1992 году она вместе с подругой за 23 дня пересекли самый большой остров мира. </a:t>
            </a:r>
          </a:p>
          <a:p>
            <a:pPr algn="ctr">
              <a:buNone/>
            </a:pPr>
            <a:r>
              <a:rPr lang="ru-RU" dirty="0" smtClean="0"/>
              <a:t>Затем Лив предприняла еще более опасное путешествие – </a:t>
            </a:r>
          </a:p>
          <a:p>
            <a:pPr algn="ctr">
              <a:buNone/>
            </a:pPr>
            <a:r>
              <a:rPr lang="ru-RU" dirty="0" smtClean="0"/>
              <a:t>в одиночку до южного полюса </a:t>
            </a:r>
          </a:p>
          <a:p>
            <a:pPr algn="ctr">
              <a:buNone/>
            </a:pPr>
            <a:r>
              <a:rPr lang="ru-RU" dirty="0" smtClean="0"/>
              <a:t>на лыжах.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Энн </a:t>
            </a:r>
            <a:r>
              <a:rPr lang="ru-RU" dirty="0" err="1" smtClean="0"/>
              <a:t>Бэнкроф</a:t>
            </a:r>
            <a:r>
              <a:rPr lang="ru-RU" dirty="0" smtClean="0"/>
              <a:t> первая женщина, достигшая северного полюса на собачьей упряжке.</a:t>
            </a:r>
          </a:p>
          <a:p>
            <a:endParaRPr lang="ru-RU" dirty="0"/>
          </a:p>
        </p:txBody>
      </p:sp>
      <p:pic>
        <p:nvPicPr>
          <p:cNvPr id="5" name="Содержимое 4" descr="geogr_arnensen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Женщины путешественницы – подвижницы христианской веры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Лиссипа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/>
              <a:t>первая известная амазонка.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Отличалась </a:t>
            </a:r>
            <a:r>
              <a:rPr lang="ru-RU" dirty="0"/>
              <a:t>пренебрежением к браку </a:t>
            </a:r>
            <a:r>
              <a:rPr lang="ru-RU" dirty="0" smtClean="0"/>
              <a:t>и</a:t>
            </a:r>
          </a:p>
          <a:p>
            <a:pPr algn="ctr">
              <a:buNone/>
            </a:pPr>
            <a:r>
              <a:rPr lang="ru-RU" dirty="0" smtClean="0"/>
              <a:t>приверженностью </a:t>
            </a:r>
            <a:r>
              <a:rPr lang="ru-RU" dirty="0"/>
              <a:t>к войне.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Легенды </a:t>
            </a:r>
            <a:r>
              <a:rPr lang="ru-RU" dirty="0"/>
              <a:t>гласят, что за эти противоестественные </a:t>
            </a:r>
            <a:r>
              <a:rPr lang="ru-RU" dirty="0" smtClean="0"/>
              <a:t>для</a:t>
            </a:r>
          </a:p>
          <a:p>
            <a:pPr algn="ctr">
              <a:buNone/>
            </a:pPr>
            <a:r>
              <a:rPr lang="ru-RU" dirty="0" smtClean="0"/>
              <a:t>женщин </a:t>
            </a:r>
            <a:r>
              <a:rPr lang="ru-RU" dirty="0"/>
              <a:t>наклонности, её покарала богиня </a:t>
            </a:r>
            <a:r>
              <a:rPr lang="ru-RU" dirty="0" smtClean="0"/>
              <a:t>любви</a:t>
            </a:r>
          </a:p>
          <a:p>
            <a:pPr algn="ctr">
              <a:buNone/>
            </a:pPr>
            <a:r>
              <a:rPr lang="ru-RU" dirty="0" smtClean="0"/>
              <a:t>Афродита</a:t>
            </a:r>
            <a:r>
              <a:rPr lang="ru-RU" dirty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После </a:t>
            </a:r>
            <a:r>
              <a:rPr lang="ru-RU" dirty="0"/>
              <a:t>чего </a:t>
            </a:r>
            <a:r>
              <a:rPr lang="ru-RU" dirty="0" err="1"/>
              <a:t>Лисиппа</a:t>
            </a:r>
            <a:r>
              <a:rPr lang="ru-RU" dirty="0"/>
              <a:t> со своими дочерьми пошла вдоль </a:t>
            </a:r>
            <a:r>
              <a:rPr lang="ru-RU" dirty="0" smtClean="0"/>
              <a:t>побережья</a:t>
            </a:r>
          </a:p>
          <a:p>
            <a:pPr algn="ctr">
              <a:buNone/>
            </a:pPr>
            <a:r>
              <a:rPr lang="ru-RU" dirty="0" err="1" smtClean="0"/>
              <a:t>Понта</a:t>
            </a:r>
            <a:r>
              <a:rPr lang="ru-RU" dirty="0" smtClean="0"/>
              <a:t> </a:t>
            </a:r>
            <a:r>
              <a:rPr lang="ru-RU" dirty="0" err="1"/>
              <a:t>Эвксинского</a:t>
            </a:r>
            <a:r>
              <a:rPr lang="ru-RU" dirty="0"/>
              <a:t> (Чёрное море) к берегам реки </a:t>
            </a:r>
            <a:r>
              <a:rPr lang="ru-RU" dirty="0" err="1" smtClean="0"/>
              <a:t>Фермодонт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Здесь </a:t>
            </a:r>
            <a:r>
              <a:rPr lang="ru-RU" dirty="0"/>
              <a:t>амазонка построила огромный город </a:t>
            </a:r>
            <a:r>
              <a:rPr lang="ru-RU" dirty="0" err="1"/>
              <a:t>Фемискиру</a:t>
            </a:r>
            <a:r>
              <a:rPr lang="ru-RU" dirty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 </a:t>
            </a:r>
            <a:r>
              <a:rPr lang="ru-RU" dirty="0"/>
              <a:t>этом установила такой порядок, что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/>
              <a:t>мужчины должны делать все домашние дела,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а </a:t>
            </a:r>
            <a:r>
              <a:rPr lang="ru-RU" dirty="0"/>
              <a:t>женщины — сражаться и править».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Элен</a:t>
            </a:r>
            <a:r>
              <a:rPr lang="ru-RU" b="1" dirty="0" smtClean="0"/>
              <a:t> </a:t>
            </a:r>
            <a:r>
              <a:rPr lang="ru-RU" b="1" dirty="0" err="1" smtClean="0"/>
              <a:t>Макартур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2001 24-летняя англичанка  совершила кругосветное плавание в одиночку на обычном судне под парусом. Провела в океане 94 дня, </a:t>
            </a:r>
          </a:p>
          <a:p>
            <a:pPr algn="ctr">
              <a:buNone/>
            </a:pPr>
            <a:r>
              <a:rPr lang="ru-RU" dirty="0" smtClean="0"/>
              <a:t>4 часа и 25 минут.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В 2005 году она в одиночку обогнула земной шар за </a:t>
            </a:r>
          </a:p>
          <a:p>
            <a:pPr algn="ctr">
              <a:buNone/>
            </a:pPr>
            <a:r>
              <a:rPr lang="ru-RU" dirty="0" smtClean="0"/>
              <a:t>71 день 14 часов 18 минут и 33 секунды,</a:t>
            </a:r>
          </a:p>
          <a:p>
            <a:pPr algn="ctr">
              <a:buNone/>
            </a:pPr>
            <a:r>
              <a:rPr lang="ru-RU" dirty="0" smtClean="0"/>
              <a:t> общая протяженность маршрута, который она прошла, составила свыше 27 тысяч миль.</a:t>
            </a:r>
          </a:p>
          <a:p>
            <a:endParaRPr lang="ru-RU" dirty="0"/>
          </a:p>
        </p:txBody>
      </p:sp>
      <p:pic>
        <p:nvPicPr>
          <p:cNvPr id="5" name="Содержимое 4" descr=" 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Рози</a:t>
            </a:r>
            <a:r>
              <a:rPr lang="ru-RU" dirty="0" smtClean="0"/>
              <a:t> </a:t>
            </a:r>
            <a:r>
              <a:rPr lang="ru-RU" dirty="0" err="1" smtClean="0"/>
              <a:t>Суэйл-Поуп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900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Первая женщина, осуществившая пешее кругосветное путешествие. Кругосветка заняла  7 лет.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Она одна из немногих, кто принимал участие в марафоне по пустыне Сахара.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 1973 в одиночку проплыла под парусом от Англии до Австралии.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Американская шестнадцатилетняя</a:t>
            </a:r>
            <a:br>
              <a:rPr lang="ru-RU" b="1" dirty="0" smtClean="0"/>
            </a:br>
            <a:r>
              <a:rPr lang="ru-RU" b="1" dirty="0" smtClean="0"/>
              <a:t>школьница </a:t>
            </a:r>
            <a:r>
              <a:rPr lang="ru-RU" b="1" dirty="0" err="1" smtClean="0"/>
              <a:t>Эбби</a:t>
            </a:r>
            <a:r>
              <a:rPr lang="ru-RU" b="1" dirty="0" smtClean="0"/>
              <a:t> </a:t>
            </a:r>
            <a:r>
              <a:rPr lang="ru-RU" b="1" dirty="0" err="1" smtClean="0"/>
              <a:t>Сандерленд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357718" cy="4972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Юная путешественница отплыла из порта Марина </a:t>
            </a:r>
            <a:r>
              <a:rPr lang="ru-RU" dirty="0" err="1" smtClean="0"/>
              <a:t>дель</a:t>
            </a:r>
            <a:r>
              <a:rPr lang="ru-RU" dirty="0" smtClean="0"/>
              <a:t> Рей в Калифорнии </a:t>
            </a:r>
          </a:p>
          <a:p>
            <a:pPr algn="ctr">
              <a:buNone/>
            </a:pPr>
            <a:r>
              <a:rPr lang="ru-RU" dirty="0" smtClean="0"/>
              <a:t>23 января 2010 года. </a:t>
            </a:r>
          </a:p>
          <a:p>
            <a:pPr algn="ctr">
              <a:buNone/>
            </a:pPr>
            <a:r>
              <a:rPr lang="ru-RU" dirty="0" smtClean="0"/>
              <a:t>Принимает участие в неофициальном чемпионате мира среди подростков, которые в одиночку пытаются обойти земной шар на яхте без захода в порты. </a:t>
            </a:r>
          </a:p>
          <a:p>
            <a:pPr algn="ctr">
              <a:buNone/>
            </a:pPr>
            <a:r>
              <a:rPr lang="ru-RU" dirty="0" smtClean="0"/>
              <a:t>26 апреля, из-за повреждения корпуса яхты вынуждена провести ремонт в порту южноафриканского </a:t>
            </a:r>
            <a:r>
              <a:rPr lang="ru-RU" dirty="0" err="1" smtClean="0"/>
              <a:t>Капштадта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21 мая </a:t>
            </a:r>
            <a:r>
              <a:rPr lang="ru-RU" dirty="0" err="1" smtClean="0"/>
              <a:t>Сандерленд</a:t>
            </a:r>
            <a:r>
              <a:rPr lang="ru-RU" dirty="0" smtClean="0"/>
              <a:t> покинула Южную Африку и взяла курс на восток.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4" descr="1966_sm">
            <a:hlinkClick r:id="rId2" tooltip="Американский тинэйджер Эбби Сандерленд попала в беду посреди Индийского океана. Фото: AP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Татьяна Федоровна Прончищева (1713-1736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972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Первая путешественница за Полярный круг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Вместе с мужем Василием Прончищевым участвовала во Второй Камчатской экспедиции.</a:t>
            </a:r>
          </a:p>
          <a:p>
            <a:pPr algn="ctr">
              <a:buNone/>
            </a:pPr>
            <a:r>
              <a:rPr lang="ru-RU" dirty="0" smtClean="0"/>
              <a:t>Из Тобольск – Якутск, </a:t>
            </a:r>
          </a:p>
          <a:p>
            <a:pPr algn="ctr">
              <a:buNone/>
            </a:pPr>
            <a:r>
              <a:rPr lang="ru-RU" dirty="0" smtClean="0"/>
              <a:t>вниз по Лене в </a:t>
            </a:r>
          </a:p>
          <a:p>
            <a:pPr algn="ctr">
              <a:buNone/>
            </a:pPr>
            <a:r>
              <a:rPr lang="ru-RU" dirty="0" smtClean="0"/>
              <a:t>Северный Ледовитый океан. </a:t>
            </a:r>
          </a:p>
          <a:p>
            <a:pPr algn="ctr">
              <a:buNone/>
            </a:pPr>
            <a:r>
              <a:rPr lang="ru-RU" dirty="0" smtClean="0"/>
              <a:t>Скончались молодые супруги от болезни в поселке  </a:t>
            </a:r>
          </a:p>
          <a:p>
            <a:pPr algn="ctr">
              <a:buNone/>
            </a:pPr>
            <a:r>
              <a:rPr lang="ru-RU" dirty="0" err="1" smtClean="0"/>
              <a:t>Усть-Оленек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Именем первой полярной путешественницы названа большая бухта Таймыра.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Администратор\Мои документы\Мои рисунки\clip_image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5719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Елена Петровна </a:t>
            </a:r>
            <a:r>
              <a:rPr lang="ru-RU" b="1" dirty="0" err="1"/>
              <a:t>Блаватская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1831 - 1891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972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Писательница</a:t>
            </a:r>
            <a:r>
              <a:rPr lang="ru-RU" dirty="0"/>
              <a:t>, путешественница, 1848 по 1875 год осуществила, практически трехкратное кругосветное путешествие. </a:t>
            </a:r>
            <a:r>
              <a:rPr lang="ru-RU" dirty="0" smtClean="0"/>
              <a:t>Одессу, Керчь, Константинополь, путешествие по Египту, Греции, Восточной Европе. </a:t>
            </a:r>
          </a:p>
          <a:p>
            <a:pPr algn="ctr">
              <a:buNone/>
            </a:pPr>
            <a:r>
              <a:rPr lang="ru-RU" dirty="0" smtClean="0"/>
              <a:t>Следующей волной странствий было посещение Англии, Канады, Мексики и стран Южной Америки, откуда в Индию, Тибет. </a:t>
            </a:r>
          </a:p>
          <a:p>
            <a:pPr algn="ctr">
              <a:buNone/>
            </a:pPr>
            <a:r>
              <a:rPr lang="ru-RU" dirty="0" smtClean="0"/>
              <a:t>И снова: Европа, Америка, Тихий океан, Япония, Индия.</a:t>
            </a:r>
          </a:p>
          <a:p>
            <a:pPr algn="ctr">
              <a:buNone/>
            </a:pPr>
            <a:r>
              <a:rPr lang="ru-RU" dirty="0" smtClean="0"/>
              <a:t>Умерла в Лондоне.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Администратор\Мои документы\Мои рисунки\clip_image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86214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Александра </a:t>
            </a:r>
            <a:r>
              <a:rPr lang="ru-RU" b="1" dirty="0"/>
              <a:t>Викторовна Потанина (1843 - 1893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 smtClean="0"/>
              <a:t>Исследовательница Центральной Азии. </a:t>
            </a:r>
          </a:p>
          <a:p>
            <a:pPr algn="ctr">
              <a:buNone/>
            </a:pPr>
            <a:r>
              <a:rPr lang="ru-RU" sz="2600" dirty="0" smtClean="0"/>
              <a:t>Первая женщина, принятая в члены Русского географического общества. </a:t>
            </a:r>
          </a:p>
          <a:p>
            <a:pPr algn="ctr">
              <a:buNone/>
            </a:pPr>
            <a:r>
              <a:rPr lang="ru-RU" sz="2600" dirty="0" smtClean="0"/>
              <a:t>Вместе с мужем она побывала в Северо-западной Монголии,</a:t>
            </a:r>
          </a:p>
          <a:p>
            <a:pPr algn="ctr">
              <a:buNone/>
            </a:pPr>
            <a:r>
              <a:rPr lang="ru-RU" sz="2600" dirty="0" smtClean="0"/>
              <a:t> в долине Черного Иртыша, Северном Китае,</a:t>
            </a:r>
          </a:p>
          <a:p>
            <a:pPr algn="ctr">
              <a:buNone/>
            </a:pPr>
            <a:r>
              <a:rPr lang="ru-RU" sz="2600" dirty="0" smtClean="0"/>
              <a:t> Восточном Тибете, </a:t>
            </a:r>
          </a:p>
          <a:p>
            <a:pPr algn="ctr">
              <a:buNone/>
            </a:pPr>
            <a:r>
              <a:rPr lang="ru-RU" sz="2600" dirty="0" smtClean="0"/>
              <a:t>Центральной Монголии и совершала переход через пустыню Гоби.</a:t>
            </a:r>
          </a:p>
          <a:p>
            <a:pPr algn="ctr">
              <a:buNone/>
            </a:pPr>
            <a:r>
              <a:rPr lang="ru-RU" sz="2600" dirty="0" smtClean="0"/>
              <a:t> Ее имя носит огромный ледник в горах Монгольского Алтая (Александрин).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potanina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Юлия </a:t>
            </a:r>
            <a:r>
              <a:rPr lang="ru-RU" b="1" dirty="0"/>
              <a:t>Головнина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Надежда Бартенева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4214810" y="1600200"/>
            <a:ext cx="4714908" cy="4972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Участницы экспедиции  на Памир </a:t>
            </a:r>
            <a:r>
              <a:rPr lang="ru-RU" dirty="0" smtClean="0"/>
              <a:t>1898 года.</a:t>
            </a:r>
          </a:p>
          <a:p>
            <a:pPr algn="ctr">
              <a:buNone/>
            </a:pPr>
            <a:r>
              <a:rPr lang="ru-RU" dirty="0" smtClean="0"/>
              <a:t> Путь экспедиции проходил через Кавказ и Среднюю Азию,</a:t>
            </a:r>
          </a:p>
          <a:p>
            <a:pPr algn="ctr">
              <a:buNone/>
            </a:pPr>
            <a:r>
              <a:rPr lang="ru-RU" dirty="0" smtClean="0"/>
              <a:t> на её пути лежали города Тифлис, Баку, Красноводск, Ташкент, Коканд, Самарканд, Ош и другие. </a:t>
            </a:r>
          </a:p>
          <a:p>
            <a:pPr algn="ctr">
              <a:buNone/>
            </a:pPr>
            <a:r>
              <a:rPr lang="ru-RU" dirty="0" smtClean="0"/>
              <a:t>Добравшись до Памира, путешественники исследовали перевал Талдык, </a:t>
            </a:r>
            <a:r>
              <a:rPr lang="ru-RU" dirty="0" err="1" smtClean="0"/>
              <a:t>Алайскую</a:t>
            </a:r>
            <a:r>
              <a:rPr lang="ru-RU" dirty="0" smtClean="0"/>
              <a:t> долину, перевал </a:t>
            </a:r>
            <a:r>
              <a:rPr lang="ru-RU" dirty="0" err="1" smtClean="0"/>
              <a:t>Кизил-Арт</a:t>
            </a:r>
            <a:r>
              <a:rPr lang="ru-RU" dirty="0" smtClean="0"/>
              <a:t>, побережье озера </a:t>
            </a:r>
            <a:r>
              <a:rPr lang="ru-RU" dirty="0" err="1" smtClean="0"/>
              <a:t>Кара-Куль</a:t>
            </a:r>
            <a:r>
              <a:rPr lang="ru-RU" dirty="0" smtClean="0"/>
              <a:t>, долину </a:t>
            </a:r>
            <a:r>
              <a:rPr lang="ru-RU" dirty="0" err="1" smtClean="0"/>
              <a:t>Бурулюк</a:t>
            </a:r>
            <a:r>
              <a:rPr lang="ru-RU" dirty="0" smtClean="0"/>
              <a:t> до реки Мургаб. </a:t>
            </a:r>
          </a:p>
          <a:p>
            <a:pPr algn="ctr">
              <a:buNone/>
            </a:pPr>
            <a:r>
              <a:rPr lang="ru-RU" dirty="0" smtClean="0"/>
              <a:t>Сделали описание красоты природы и географии Памира, </a:t>
            </a:r>
          </a:p>
          <a:p>
            <a:pPr algn="ctr">
              <a:buNone/>
            </a:pPr>
            <a:r>
              <a:rPr lang="ru-RU" dirty="0" smtClean="0"/>
              <a:t>глубоко в горах путешественники наталкивались на древние заброшенные крепости.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Администратор\Мои документы\Мои рисунки\clip_image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28614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Ольга </a:t>
            </a:r>
            <a:r>
              <a:rPr lang="ru-RU" b="1" dirty="0"/>
              <a:t>Александровна </a:t>
            </a:r>
            <a:r>
              <a:rPr lang="ru-RU" b="1" dirty="0" err="1"/>
              <a:t>Федченко</a:t>
            </a:r>
            <a:r>
              <a:rPr lang="ru-RU" b="1" dirty="0"/>
              <a:t> (1845 - 1921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5000660" cy="4972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Путешественница, выдающийся ботаник. </a:t>
            </a:r>
          </a:p>
          <a:p>
            <a:pPr algn="ctr">
              <a:buNone/>
            </a:pPr>
            <a:r>
              <a:rPr lang="ru-RU" sz="1800" dirty="0" smtClean="0"/>
              <a:t>Ведя научно-исследовательскую работу, вместе с мужем  путешествовала по Австрии, Италии, </a:t>
            </a:r>
          </a:p>
          <a:p>
            <a:pPr algn="ctr">
              <a:buNone/>
            </a:pPr>
            <a:r>
              <a:rPr lang="ru-RU" sz="1800" dirty="0" smtClean="0"/>
              <a:t>осуществили четыре экспедиции по Туркестану (</a:t>
            </a:r>
            <a:r>
              <a:rPr lang="ru-RU" sz="1800" dirty="0" err="1" smtClean="0"/>
              <a:t>Заравшанская</a:t>
            </a:r>
            <a:r>
              <a:rPr lang="ru-RU" sz="1800" dirty="0" smtClean="0"/>
              <a:t> долина, озеро Искандеркуль, в пустыня </a:t>
            </a:r>
            <a:r>
              <a:rPr lang="ru-RU" sz="1800" dirty="0" err="1" smtClean="0"/>
              <a:t>Кызыл-Кум</a:t>
            </a:r>
            <a:r>
              <a:rPr lang="ru-RU" sz="1800" dirty="0" smtClean="0"/>
              <a:t>, Ферганская долина,  </a:t>
            </a:r>
            <a:r>
              <a:rPr lang="ru-RU" sz="1800" dirty="0" err="1" smtClean="0"/>
              <a:t>Заалтайский</a:t>
            </a:r>
            <a:r>
              <a:rPr lang="ru-RU" sz="1800" dirty="0" smtClean="0"/>
              <a:t> хребет).</a:t>
            </a:r>
          </a:p>
          <a:p>
            <a:pPr algn="ctr">
              <a:buNone/>
            </a:pPr>
            <a:r>
              <a:rPr lang="ru-RU" sz="1800" dirty="0" smtClean="0"/>
              <a:t> После туркестанских экспедиций</a:t>
            </a:r>
          </a:p>
          <a:p>
            <a:pPr algn="ctr">
              <a:buNone/>
            </a:pPr>
            <a:r>
              <a:rPr lang="ru-RU" sz="1800" dirty="0" smtClean="0"/>
              <a:t> Европа, исследовали альпийские ледники. </a:t>
            </a:r>
          </a:p>
          <a:p>
            <a:pPr algn="ctr">
              <a:buNone/>
            </a:pPr>
            <a:r>
              <a:rPr lang="ru-RU" sz="1800" dirty="0" smtClean="0"/>
              <a:t>Ряд научных поездок в Крым, на Кавказ, Южный Урал.  </a:t>
            </a:r>
          </a:p>
          <a:p>
            <a:pPr algn="ctr">
              <a:buNone/>
            </a:pPr>
            <a:r>
              <a:rPr lang="ru-RU" sz="1800" dirty="0" smtClean="0"/>
              <a:t>В 1897 г.  район Западного Тянь-Шаня.</a:t>
            </a:r>
          </a:p>
          <a:p>
            <a:pPr algn="ctr">
              <a:buNone/>
            </a:pPr>
            <a:r>
              <a:rPr lang="ru-RU" sz="1800" dirty="0" smtClean="0"/>
              <a:t>В 1900 г. экспедиция на Памир. </a:t>
            </a:r>
          </a:p>
          <a:p>
            <a:pPr algn="ctr">
              <a:buNone/>
            </a:pPr>
            <a:r>
              <a:rPr lang="ru-RU" sz="1800" dirty="0" smtClean="0"/>
              <a:t>В 1906 году  избрали  членом- корреспондентом </a:t>
            </a:r>
          </a:p>
          <a:p>
            <a:pPr algn="ctr">
              <a:buNone/>
            </a:pPr>
            <a:r>
              <a:rPr lang="ru-RU" sz="1800" dirty="0" smtClean="0"/>
              <a:t>Российской академии наук. </a:t>
            </a:r>
            <a:endParaRPr lang="ru-RU" sz="1800" dirty="0"/>
          </a:p>
        </p:txBody>
      </p:sp>
      <p:pic>
        <p:nvPicPr>
          <p:cNvPr id="8194" name="Picture 2" descr="C:\Documents and Settings\Администратор\Мои документы\Мои рисунки\clip_image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80278"/>
            <a:ext cx="3643337" cy="476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Елена </a:t>
            </a:r>
            <a:r>
              <a:rPr lang="ru-RU" b="1" dirty="0"/>
              <a:t>Ивановна Рерих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(</a:t>
            </a:r>
            <a:r>
              <a:rPr lang="ru-RU" b="1" dirty="0"/>
              <a:t>1879 - 1955</a:t>
            </a:r>
            <a:r>
              <a:rPr lang="ru-RU" b="1" dirty="0" smtClean="0"/>
              <a:t>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50435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Путешественница, востоковед, писательница. Супруга Николая Рериха, жили в Карелии, затем в Англии, США. </a:t>
            </a:r>
          </a:p>
          <a:p>
            <a:pPr algn="ctr">
              <a:buNone/>
            </a:pPr>
            <a:r>
              <a:rPr lang="ru-RU" dirty="0" smtClean="0"/>
              <a:t>В 1903 – 1904 годах в поисках истоков национальной истории и культуры супруги совершили путешествие по сорока древнерусским городам.</a:t>
            </a:r>
          </a:p>
          <a:p>
            <a:pPr algn="ctr">
              <a:buNone/>
            </a:pPr>
            <a:r>
              <a:rPr lang="ru-RU" dirty="0" smtClean="0"/>
              <a:t>В 1923 году отбыли в Индию.</a:t>
            </a:r>
          </a:p>
          <a:p>
            <a:pPr algn="ctr">
              <a:buNone/>
            </a:pPr>
            <a:r>
              <a:rPr lang="ru-RU" dirty="0" smtClean="0"/>
              <a:t> В 1924 году Центрально-Азиатская экспедиция по малоисследованным районам Индии, Китая, России (Алтай), Монголии и Тибета. </a:t>
            </a:r>
          </a:p>
          <a:p>
            <a:pPr algn="ctr">
              <a:buNone/>
            </a:pPr>
            <a:r>
              <a:rPr lang="ru-RU" dirty="0" smtClean="0"/>
              <a:t>В 1928 году Рерихи поселились в Западных Гималаях и основали институт «</a:t>
            </a:r>
            <a:r>
              <a:rPr lang="ru-RU" dirty="0" err="1" smtClean="0"/>
              <a:t>Урусвати</a:t>
            </a:r>
            <a:r>
              <a:rPr lang="ru-RU" dirty="0" smtClean="0"/>
              <a:t>».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42" name="Picture 2" descr="C:\Documents and Settings\Администратор\Мои документы\Мои рисунки\clip_image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71477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Память о Е. И. Рерих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0720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r>
              <a:rPr lang="ru-RU" sz="2600" b="1" dirty="0" smtClean="0"/>
              <a:t>Географические </a:t>
            </a:r>
            <a:r>
              <a:rPr lang="ru-RU" sz="2600" b="1" dirty="0"/>
              <a:t>объекты, названные в честь Е. И. Рерих</a:t>
            </a:r>
            <a:endParaRPr lang="ru-RU" sz="2600" dirty="0"/>
          </a:p>
          <a:p>
            <a:pPr lvl="0" algn="ctr">
              <a:buNone/>
            </a:pPr>
            <a:r>
              <a:rPr lang="ru-RU" sz="2600" dirty="0"/>
              <a:t>Пик и перевал «</a:t>
            </a:r>
            <a:r>
              <a:rPr lang="ru-RU" sz="2600" dirty="0" err="1"/>
              <a:t>Урусвати</a:t>
            </a:r>
            <a:r>
              <a:rPr lang="ru-RU" sz="2600" dirty="0"/>
              <a:t>» на </a:t>
            </a:r>
            <a:r>
              <a:rPr lang="ru-RU" sz="2600" dirty="0" smtClean="0"/>
              <a:t>Алтае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6 июля 1978 </a:t>
            </a:r>
            <a:r>
              <a:rPr lang="ru-RU" sz="2600" dirty="0" smtClean="0"/>
              <a:t>года группа </a:t>
            </a:r>
            <a:r>
              <a:rPr lang="ru-RU" sz="2600" dirty="0"/>
              <a:t>альпинистов </a:t>
            </a:r>
            <a:r>
              <a:rPr lang="ru-RU" sz="2600" dirty="0" smtClean="0"/>
              <a:t>поднялась </a:t>
            </a:r>
            <a:r>
              <a:rPr lang="ru-RU" sz="2600" dirty="0"/>
              <a:t>на безымянную вершину и прошла перевал между пиком Рериха и Белухой. Перевал и безымянная вершина (3500 м.) были названы именем «</a:t>
            </a:r>
            <a:r>
              <a:rPr lang="ru-RU" sz="2600" dirty="0" err="1"/>
              <a:t>Урусвати</a:t>
            </a:r>
            <a:r>
              <a:rPr lang="ru-RU" sz="2600" dirty="0"/>
              <a:t>» и посвящены Елене Ивановне Рерих. </a:t>
            </a:r>
          </a:p>
          <a:p>
            <a:pPr lvl="0" algn="ctr">
              <a:buNone/>
            </a:pPr>
            <a:r>
              <a:rPr lang="ru-RU" sz="2600" dirty="0"/>
              <a:t>Перевал Елены Ивановны Рерих на </a:t>
            </a:r>
            <a:r>
              <a:rPr lang="ru-RU" sz="2600" dirty="0" smtClean="0"/>
              <a:t>Тянь-Шане.</a:t>
            </a:r>
            <a:endParaRPr lang="ru-RU" sz="2600" dirty="0"/>
          </a:p>
          <a:p>
            <a:pPr lvl="0" algn="ctr">
              <a:buNone/>
            </a:pPr>
            <a:r>
              <a:rPr lang="ru-RU" sz="2600" dirty="0" smtClean="0"/>
              <a:t>Перевал</a:t>
            </a:r>
            <a:r>
              <a:rPr lang="ru-RU" sz="2600" dirty="0"/>
              <a:t>, названный в честь Е. И. </a:t>
            </a:r>
            <a:r>
              <a:rPr lang="ru-RU" sz="2600" dirty="0" err="1" smtClean="0"/>
              <a:t>Рерих,расположен</a:t>
            </a:r>
            <a:r>
              <a:rPr lang="ru-RU" sz="2600" dirty="0" smtClean="0"/>
              <a:t> </a:t>
            </a:r>
            <a:r>
              <a:rPr lang="ru-RU" sz="2600" dirty="0"/>
              <a:t>на Киргизском </a:t>
            </a:r>
            <a:r>
              <a:rPr lang="ru-RU" sz="2600" dirty="0" smtClean="0"/>
              <a:t>хребте</a:t>
            </a:r>
            <a:r>
              <a:rPr lang="ru-RU" sz="2600" dirty="0"/>
              <a:t>.</a:t>
            </a:r>
            <a:r>
              <a:rPr lang="ru-RU" sz="2600" dirty="0" smtClean="0"/>
              <a:t> </a:t>
            </a:r>
            <a:r>
              <a:rPr lang="ru-RU" sz="2600" dirty="0"/>
              <a:t>Он находится между горами </a:t>
            </a:r>
            <a:r>
              <a:rPr lang="ru-RU" sz="2600" dirty="0" err="1" smtClean="0"/>
              <a:t>Усеченка</a:t>
            </a:r>
            <a:r>
              <a:rPr lang="ru-RU" sz="2600" dirty="0"/>
              <a:t> </a:t>
            </a:r>
            <a:r>
              <a:rPr lang="ru-RU" sz="2600" dirty="0" smtClean="0"/>
              <a:t>и </a:t>
            </a:r>
            <a:r>
              <a:rPr lang="ru-RU" sz="2600" dirty="0" err="1" smtClean="0"/>
              <a:t>Салык</a:t>
            </a:r>
            <a:r>
              <a:rPr lang="ru-RU" sz="2600" dirty="0"/>
              <a:t>.</a:t>
            </a:r>
            <a:r>
              <a:rPr lang="ru-RU" sz="2600" dirty="0" smtClean="0"/>
              <a:t> </a:t>
            </a:r>
            <a:r>
              <a:rPr lang="ru-RU" sz="2600" dirty="0"/>
              <a:t>Высота перевала — 4350 м. </a:t>
            </a:r>
          </a:p>
          <a:p>
            <a:endParaRPr lang="ru-RU" dirty="0"/>
          </a:p>
        </p:txBody>
      </p:sp>
      <p:pic>
        <p:nvPicPr>
          <p:cNvPr id="11266" name="Picture 2" descr="C:\Documents and Settings\Администратор\Мои документы\Мои рисунки\clip_image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30705"/>
            <a:ext cx="3857652" cy="2536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14338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15 октября 1969 года астрономами Крымской астрофизической </a:t>
            </a:r>
            <a:r>
              <a:rPr lang="ru-RU" dirty="0" smtClean="0"/>
              <a:t>обсерватории был </a:t>
            </a:r>
            <a:r>
              <a:rPr lang="ru-RU" dirty="0"/>
              <a:t>открыт малая планета (астероид) в Солнечной системе и названа в честь семьи Рерихов. </a:t>
            </a:r>
            <a:endParaRPr lang="ru-RU" dirty="0" smtClean="0"/>
          </a:p>
          <a:p>
            <a:pPr algn="ctr"/>
            <a:r>
              <a:rPr lang="ru-RU" dirty="0" smtClean="0"/>
              <a:t>Зарегистрирован </a:t>
            </a:r>
            <a:r>
              <a:rPr lang="ru-RU" dirty="0"/>
              <a:t>астероид под номером 4426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Равноапостольная </a:t>
            </a:r>
            <a:br>
              <a:rPr lang="ru-RU" b="1" dirty="0" smtClean="0"/>
            </a:br>
            <a:r>
              <a:rPr lang="ru-RU" b="1" dirty="0" smtClean="0"/>
              <a:t>Мария Магдалина </a:t>
            </a:r>
            <a:r>
              <a:rPr lang="ru-RU" b="1" dirty="0"/>
              <a:t>(I ст.)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143404" cy="5043510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pPr algn="ctr">
              <a:buNone/>
            </a:pPr>
            <a:r>
              <a:rPr lang="ru-RU" dirty="0" smtClean="0"/>
              <a:t>Повсюду </a:t>
            </a:r>
            <a:r>
              <a:rPr lang="ru-RU" dirty="0"/>
              <a:t>следовала за Иисусом, не покинув даже в самые тяжелые часы.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Ей </a:t>
            </a:r>
            <a:r>
              <a:rPr lang="ru-RU" dirty="0"/>
              <a:t>одной из первых было позволено увидеть Воскресшего Христа.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/>
              <a:t>Риме она вручила императору </a:t>
            </a:r>
            <a:r>
              <a:rPr lang="ru-RU" dirty="0" err="1"/>
              <a:t>Тиверию</a:t>
            </a:r>
            <a:r>
              <a:rPr lang="ru-RU" dirty="0"/>
              <a:t> яйцо, со словами: «Христос </a:t>
            </a:r>
            <a:r>
              <a:rPr lang="ru-RU" dirty="0" err="1"/>
              <a:t>воскресе</a:t>
            </a:r>
            <a:r>
              <a:rPr lang="ru-RU" dirty="0"/>
              <a:t>!»,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яйцо </a:t>
            </a:r>
            <a:r>
              <a:rPr lang="ru-RU" dirty="0"/>
              <a:t>древний </a:t>
            </a:r>
            <a:r>
              <a:rPr lang="ru-RU" dirty="0" smtClean="0"/>
              <a:t>символ вселенной </a:t>
            </a:r>
            <a:r>
              <a:rPr lang="ru-RU" dirty="0"/>
              <a:t>и нового рождения.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Затем </a:t>
            </a:r>
            <a:r>
              <a:rPr lang="ru-RU" dirty="0"/>
              <a:t>Мария отправилась </a:t>
            </a:r>
            <a:r>
              <a:rPr lang="ru-RU" dirty="0" smtClean="0"/>
              <a:t>в</a:t>
            </a:r>
          </a:p>
          <a:p>
            <a:pPr algn="ctr">
              <a:buNone/>
            </a:pPr>
            <a:r>
              <a:rPr lang="ru-RU" dirty="0" smtClean="0"/>
              <a:t>Малую </a:t>
            </a:r>
            <a:r>
              <a:rPr lang="ru-RU" dirty="0"/>
              <a:t>Азию, 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там </a:t>
            </a:r>
            <a:r>
              <a:rPr lang="ru-RU" dirty="0"/>
              <a:t>она помогала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Иоану</a:t>
            </a:r>
            <a:r>
              <a:rPr lang="ru-RU" dirty="0" smtClean="0"/>
              <a:t> </a:t>
            </a:r>
            <a:r>
              <a:rPr lang="ru-RU" dirty="0"/>
              <a:t>Богослову.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Мои рисунки\clip_image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9"/>
            <a:ext cx="328614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Память о Е. И. Рерих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29132"/>
            <a:ext cx="4429124" cy="24288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/>
              <a:t>9 октября 1999 года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 125-летию </a:t>
            </a:r>
            <a:r>
              <a:rPr lang="ru-RU" dirty="0"/>
              <a:t>со дня рождения Н. К. </a:t>
            </a:r>
            <a:r>
              <a:rPr lang="ru-RU" dirty="0" smtClean="0"/>
              <a:t>Рериха и </a:t>
            </a:r>
          </a:p>
          <a:p>
            <a:pPr algn="ctr">
              <a:buNone/>
            </a:pPr>
            <a:r>
              <a:rPr lang="ru-RU" dirty="0" smtClean="0"/>
              <a:t>120-летию </a:t>
            </a:r>
            <a:r>
              <a:rPr lang="ru-RU" dirty="0"/>
              <a:t>Е. И. </a:t>
            </a:r>
            <a:r>
              <a:rPr lang="ru-RU" dirty="0" smtClean="0"/>
              <a:t>Рерих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/>
              <a:t>Москве, у входа в Музей имени Н. К. Рериха установлен памятник — скульптурное изображение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Николая </a:t>
            </a:r>
            <a:r>
              <a:rPr lang="ru-RU" dirty="0"/>
              <a:t>Константиновича и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Елены </a:t>
            </a:r>
            <a:r>
              <a:rPr lang="ru-RU" dirty="0"/>
              <a:t>Ивановны Рерихов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C:\Documents and Settings\Администратор\Мои документы\Мои рисунки\clip_image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000528" cy="27146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1643050"/>
            <a:ext cx="4643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Музей Елены Рерих в </a:t>
            </a:r>
            <a:r>
              <a:rPr lang="ru-RU" dirty="0" err="1"/>
              <a:t>Калимпонге</a:t>
            </a:r>
            <a:endParaRPr lang="ru-RU" dirty="0"/>
          </a:p>
          <a:p>
            <a:pPr algn="ctr"/>
            <a:r>
              <a:rPr lang="ru-RU" dirty="0"/>
              <a:t>В 2005 году в </a:t>
            </a:r>
            <a:r>
              <a:rPr lang="ru-RU" dirty="0" err="1"/>
              <a:t>Калимпонге</a:t>
            </a:r>
            <a:r>
              <a:rPr lang="ru-RU" dirty="0"/>
              <a:t> (Индия) </a:t>
            </a:r>
            <a:r>
              <a:rPr lang="ru-RU" dirty="0" smtClean="0"/>
              <a:t> </a:t>
            </a:r>
            <a:r>
              <a:rPr lang="ru-RU" dirty="0"/>
              <a:t>открыт музей Елены Рерих. </a:t>
            </a:r>
            <a:endParaRPr lang="ru-RU" dirty="0" smtClean="0"/>
          </a:p>
          <a:p>
            <a:pPr algn="ctr"/>
            <a:r>
              <a:rPr lang="ru-RU" dirty="0" smtClean="0"/>
              <a:t>Здесь </a:t>
            </a:r>
            <a:r>
              <a:rPr lang="ru-RU" dirty="0"/>
              <a:t>Е. И. Рерих провела свои последние годы жизни (1948—1955). </a:t>
            </a:r>
            <a:endParaRPr lang="ru-RU" dirty="0" smtClean="0"/>
          </a:p>
          <a:p>
            <a:pPr algn="ctr"/>
            <a:r>
              <a:rPr lang="ru-RU" dirty="0" smtClean="0"/>
              <a:t>Открытие </a:t>
            </a:r>
            <a:r>
              <a:rPr lang="ru-RU" dirty="0"/>
              <a:t>музея было приурочено к </a:t>
            </a:r>
            <a:endParaRPr lang="ru-RU" dirty="0" smtClean="0"/>
          </a:p>
          <a:p>
            <a:pPr algn="ctr"/>
            <a:r>
              <a:rPr lang="ru-RU" dirty="0" smtClean="0"/>
              <a:t>50-летней </a:t>
            </a:r>
            <a:r>
              <a:rPr lang="ru-RU" dirty="0"/>
              <a:t>годовщине со дня её смерти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1" name="Picture 3" descr="C:\Documents and Settings\Администратор\Мои документы\Мои рисунки\clip_image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400052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Людмила Васильевна Шапошникова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286280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Историк, этнограф, путешественница.  </a:t>
            </a:r>
          </a:p>
          <a:p>
            <a:pPr algn="ctr">
              <a:buNone/>
            </a:pPr>
            <a:r>
              <a:rPr lang="ru-RU" sz="2000" dirty="0" smtClean="0"/>
              <a:t>Увлекалась востоковедением, закончив институт,  была направлена  в  Индию для исследовательской работы.  Работала в </a:t>
            </a:r>
            <a:r>
              <a:rPr lang="ru-RU" sz="2000" dirty="0" err="1" smtClean="0"/>
              <a:t>Мадрасском</a:t>
            </a:r>
            <a:r>
              <a:rPr lang="ru-RU" sz="2000" dirty="0" smtClean="0"/>
              <a:t> университете, изучала труды Елены Рерих. </a:t>
            </a:r>
          </a:p>
          <a:p>
            <a:pPr algn="ctr">
              <a:buNone/>
            </a:pPr>
            <a:r>
              <a:rPr lang="ru-RU" sz="2000" dirty="0" smtClean="0"/>
              <a:t>В 1975-80 гг. в возрасте 50 лет, в одиночку прошла по маршруту экспедиции Рерихов через Центральную Азию, от Алтая до Гималаев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Александра Толстая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(1974)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429156" cy="50435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Внучатая племянница русского писателя </a:t>
            </a:r>
          </a:p>
          <a:p>
            <a:pPr algn="ctr">
              <a:buNone/>
            </a:pPr>
            <a:r>
              <a:rPr lang="ru-RU" dirty="0" smtClean="0"/>
              <a:t>Льва Николаевича Толстого. </a:t>
            </a:r>
          </a:p>
          <a:p>
            <a:pPr algn="ctr">
              <a:buNone/>
            </a:pPr>
            <a:r>
              <a:rPr lang="ru-RU" dirty="0" smtClean="0"/>
              <a:t>Филолог, участник экспедиции по Великому Шелковому пути.</a:t>
            </a:r>
          </a:p>
          <a:p>
            <a:pPr algn="ctr">
              <a:buNone/>
            </a:pPr>
            <a:r>
              <a:rPr lang="ru-RU" dirty="0" smtClean="0"/>
              <a:t> Является членом Королевского географического общества.</a:t>
            </a:r>
          </a:p>
          <a:p>
            <a:pPr algn="ctr">
              <a:buNone/>
            </a:pPr>
            <a:r>
              <a:rPr lang="ru-RU" dirty="0" smtClean="0"/>
              <a:t> В 1999 вместе  организовала и осуществила в экспедицию по Великому Шелковому пути.</a:t>
            </a:r>
          </a:p>
          <a:p>
            <a:pPr algn="ctr">
              <a:buNone/>
            </a:pPr>
            <a:r>
              <a:rPr lang="ru-RU" dirty="0" smtClean="0"/>
              <a:t>Участвовала в конных путешествиях по Средней Азии, Монголии и Сибири. </a:t>
            </a:r>
          </a:p>
          <a:p>
            <a:pPr algn="ctr">
              <a:buNone/>
            </a:pPr>
            <a:r>
              <a:rPr lang="ru-RU" dirty="0" smtClean="0"/>
              <a:t>В 2004 году пересекла пустыню Каракумы. </a:t>
            </a:r>
          </a:p>
          <a:p>
            <a:pPr algn="ctr">
              <a:buNone/>
            </a:pPr>
            <a:r>
              <a:rPr lang="ru-RU" dirty="0" smtClean="0"/>
              <a:t>Сейчас живёт в России и занимается организацией конных путешествий по Киргизии.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5719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Любовь Случевская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972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2006 году  в одиночку  прошла </a:t>
            </a:r>
          </a:p>
          <a:p>
            <a:pPr algn="ctr">
              <a:buNone/>
            </a:pPr>
            <a:r>
              <a:rPr lang="ru-RU" dirty="0" smtClean="0"/>
              <a:t>5 стран Африки. </a:t>
            </a:r>
          </a:p>
          <a:p>
            <a:pPr algn="ctr">
              <a:buNone/>
            </a:pPr>
            <a:r>
              <a:rPr lang="ru-RU" dirty="0" smtClean="0"/>
              <a:t>Передвигаясь  пешком, автостопом,  путешественница посетила Египет, Судан, Эфиопию, Кению и Танзанию. </a:t>
            </a:r>
          </a:p>
          <a:p>
            <a:pPr algn="ctr">
              <a:buNone/>
            </a:pPr>
            <a:r>
              <a:rPr lang="ru-RU" dirty="0" smtClean="0"/>
              <a:t>На пути следования проводила выставки детского рисунка, </a:t>
            </a:r>
          </a:p>
          <a:p>
            <a:pPr algn="ctr">
              <a:buNone/>
            </a:pPr>
            <a:r>
              <a:rPr lang="ru-RU" dirty="0" smtClean="0"/>
              <a:t>ее начинания настолько горячо поддерживались местными жителями, что количество рисунков для передвижной выставки многократно увеличилось, пополнившись работами африканских юных художников.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0052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7643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«В знанье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познанья»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Святая равноапостольная Нина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III-IV ст.)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286280" cy="4972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/>
              <a:t>Христианские </a:t>
            </a:r>
            <a:r>
              <a:rPr lang="ru-RU" sz="2000" dirty="0" smtClean="0"/>
              <a:t>источники</a:t>
            </a:r>
          </a:p>
          <a:p>
            <a:pPr algn="ctr">
              <a:buNone/>
            </a:pPr>
            <a:r>
              <a:rPr lang="ru-RU" sz="2000" dirty="0" smtClean="0"/>
              <a:t>свидетельствуют, что </a:t>
            </a:r>
            <a:r>
              <a:rPr lang="ru-RU" sz="2000" dirty="0"/>
              <a:t>услышав </a:t>
            </a:r>
            <a:r>
              <a:rPr lang="ru-RU" sz="2000" dirty="0" smtClean="0"/>
              <a:t>от</a:t>
            </a:r>
          </a:p>
          <a:p>
            <a:pPr algn="ctr">
              <a:buNone/>
            </a:pPr>
            <a:r>
              <a:rPr lang="ru-RU" sz="2000" dirty="0" smtClean="0"/>
              <a:t>старицы </a:t>
            </a:r>
            <a:r>
              <a:rPr lang="ru-RU" sz="2000" dirty="0" err="1"/>
              <a:t>Нианфоры</a:t>
            </a:r>
            <a:r>
              <a:rPr lang="ru-RU" sz="2000" dirty="0"/>
              <a:t> о </a:t>
            </a:r>
            <a:r>
              <a:rPr lang="ru-RU" sz="2000" dirty="0" smtClean="0"/>
              <a:t>не</a:t>
            </a:r>
          </a:p>
          <a:p>
            <a:pPr algn="ctr">
              <a:buNone/>
            </a:pPr>
            <a:r>
              <a:rPr lang="ru-RU" sz="2000" dirty="0" smtClean="0"/>
              <a:t>просвещенной </a:t>
            </a:r>
            <a:r>
              <a:rPr lang="ru-RU" sz="2000" dirty="0"/>
              <a:t>светом христианства Грузии,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Нина </a:t>
            </a:r>
            <a:r>
              <a:rPr lang="ru-RU" sz="2000" dirty="0"/>
              <a:t>отправилась из Иерусалима в далекую Грузию.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Добравшись </a:t>
            </a:r>
            <a:r>
              <a:rPr lang="ru-RU" sz="2000" dirty="0"/>
              <a:t>до Грузии, Нина </a:t>
            </a:r>
            <a:r>
              <a:rPr lang="ru-RU" sz="2000" dirty="0" smtClean="0"/>
              <a:t>вела</a:t>
            </a:r>
          </a:p>
          <a:p>
            <a:pPr algn="ctr">
              <a:buNone/>
            </a:pPr>
            <a:r>
              <a:rPr lang="ru-RU" sz="2000" dirty="0" smtClean="0"/>
              <a:t>подвижническую </a:t>
            </a:r>
            <a:r>
              <a:rPr lang="ru-RU" sz="2000" dirty="0"/>
              <a:t>жизнь, </a:t>
            </a:r>
            <a:r>
              <a:rPr lang="ru-RU" sz="2000" dirty="0" smtClean="0"/>
              <a:t>исцеляла</a:t>
            </a:r>
          </a:p>
          <a:p>
            <a:pPr algn="ctr">
              <a:buNone/>
            </a:pPr>
            <a:r>
              <a:rPr lang="ru-RU" sz="2000" dirty="0" smtClean="0"/>
              <a:t>болящих</a:t>
            </a:r>
            <a:r>
              <a:rPr lang="ru-RU" sz="2000" dirty="0"/>
              <a:t>, успокаивала </a:t>
            </a:r>
            <a:r>
              <a:rPr lang="ru-RU" sz="2000" dirty="0" smtClean="0"/>
              <a:t>страждущих,</a:t>
            </a:r>
          </a:p>
          <a:p>
            <a:pPr algn="ctr">
              <a:buNone/>
            </a:pPr>
            <a:r>
              <a:rPr lang="ru-RU" sz="2000" dirty="0" smtClean="0"/>
              <a:t>проповедовала </a:t>
            </a:r>
            <a:r>
              <a:rPr lang="ru-RU" sz="2000" dirty="0"/>
              <a:t>христианскую </a:t>
            </a:r>
            <a:r>
              <a:rPr lang="ru-RU" sz="2000" dirty="0" smtClean="0"/>
              <a:t>веру.</a:t>
            </a:r>
          </a:p>
          <a:p>
            <a:pPr algn="ctr">
              <a:buNone/>
            </a:pPr>
            <a:r>
              <a:rPr lang="ru-RU" sz="2000" dirty="0" smtClean="0"/>
              <a:t>Именно </a:t>
            </a:r>
            <a:r>
              <a:rPr lang="ru-RU" sz="2000" dirty="0"/>
              <a:t>благодаря этой </a:t>
            </a:r>
            <a:r>
              <a:rPr lang="ru-RU" sz="2000" dirty="0" smtClean="0"/>
              <a:t>подвижнице</a:t>
            </a:r>
          </a:p>
          <a:p>
            <a:pPr algn="ctr">
              <a:buNone/>
            </a:pPr>
            <a:r>
              <a:rPr lang="ru-RU" sz="2000" dirty="0" smtClean="0"/>
              <a:t>Грузия </a:t>
            </a:r>
            <a:r>
              <a:rPr lang="ru-RU" sz="2000" dirty="0"/>
              <a:t>в настоящее </a:t>
            </a:r>
            <a:r>
              <a:rPr lang="ru-RU" sz="2000" dirty="0" smtClean="0"/>
              <a:t>время</a:t>
            </a:r>
          </a:p>
          <a:p>
            <a:pPr algn="ctr">
              <a:buNone/>
            </a:pPr>
            <a:r>
              <a:rPr lang="ru-RU" sz="2000" dirty="0" smtClean="0"/>
              <a:t>христианская </a:t>
            </a:r>
            <a:r>
              <a:rPr lang="ru-RU" sz="2000" dirty="0"/>
              <a:t>держава. </a:t>
            </a:r>
          </a:p>
        </p:txBody>
      </p:sp>
      <p:pic>
        <p:nvPicPr>
          <p:cNvPr id="4098" name="Picture 2" descr="C:\Documents and Settings\Администратор\Мои документы\Мои рисунки\clip_image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149" y="1714488"/>
            <a:ext cx="3175379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22860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Что говорит фольклор?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2928934"/>
            <a:ext cx="7772400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Сказочные путешественницы.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Администратор\Мои документы\Мои рисунки\clip_image002.jpg"/>
          <p:cNvPicPr>
            <a:picLocks noGrp="1"/>
          </p:cNvPicPr>
          <p:nvPr>
            <p:ph idx="1"/>
          </p:nvPr>
        </p:nvPicPr>
        <p:blipFill>
          <a:blip r:embed="rId2"/>
          <a:srcRect r="78281"/>
          <a:stretch>
            <a:fillRect/>
          </a:stretch>
        </p:blipFill>
        <p:spPr bwMode="auto">
          <a:xfrm>
            <a:off x="2214546" y="571480"/>
            <a:ext cx="4857784" cy="3888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67549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 всем известной сказке «Снежная королева» - </a:t>
            </a:r>
          </a:p>
          <a:p>
            <a:pPr algn="ctr"/>
            <a:r>
              <a:rPr lang="ru-RU" sz="2400" dirty="0" smtClean="0"/>
              <a:t>речь идет о путешествии маленькой девочки </a:t>
            </a:r>
          </a:p>
          <a:p>
            <a:pPr algn="ctr"/>
            <a:r>
              <a:rPr lang="ru-RU" sz="2400" dirty="0" smtClean="0"/>
              <a:t>Герды на северный полюс, через Лапландию.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Администратор\Мои документы\Мои рисунки\clip_image002.jpg"/>
          <p:cNvPicPr>
            <a:picLocks noGrp="1"/>
          </p:cNvPicPr>
          <p:nvPr>
            <p:ph idx="1"/>
          </p:nvPr>
        </p:nvPicPr>
        <p:blipFill>
          <a:blip r:embed="rId2"/>
          <a:srcRect l="74562"/>
          <a:stretch>
            <a:fillRect/>
          </a:stretch>
        </p:blipFill>
        <p:spPr bwMode="auto">
          <a:xfrm>
            <a:off x="1714480" y="428604"/>
            <a:ext cx="5429288" cy="335758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4357694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Элли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Энни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- девочки из сказки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«Волшебник страны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»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(Волшебник Изумрудного города),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 сопровождении верных друзей путешествуют по сказочной стране.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Мои рисунки\clip_image002.jpg"/>
          <p:cNvPicPr>
            <a:picLocks noGrp="1"/>
          </p:cNvPicPr>
          <p:nvPr>
            <p:ph idx="1"/>
          </p:nvPr>
        </p:nvPicPr>
        <p:blipFill>
          <a:blip r:embed="rId2"/>
          <a:srcRect l="45805" r="25704"/>
          <a:stretch>
            <a:fillRect/>
          </a:stretch>
        </p:blipFill>
        <p:spPr bwMode="auto">
          <a:xfrm>
            <a:off x="1928794" y="500042"/>
            <a:ext cx="5143536" cy="385765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4985973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Оля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Ялок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путешествуют по Королевству Кривых зеркал.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Мои рисунки\clip_image002.jpg"/>
          <p:cNvPicPr>
            <a:picLocks noGrp="1"/>
          </p:cNvPicPr>
          <p:nvPr>
            <p:ph idx="1"/>
          </p:nvPr>
        </p:nvPicPr>
        <p:blipFill>
          <a:blip r:embed="rId2"/>
          <a:srcRect l="21659" r="53827"/>
          <a:stretch>
            <a:fillRect/>
          </a:stretch>
        </p:blipFill>
        <p:spPr bwMode="auto">
          <a:xfrm>
            <a:off x="2071670" y="428604"/>
            <a:ext cx="5072098" cy="350046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4431976"/>
            <a:ext cx="6715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Алиса –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совершает  таинственное путешествие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 Страну чудес и Зазеркалья.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1488</Words>
  <Application>Microsoft Office PowerPoint</Application>
  <PresentationFormat>Экран (4:3)</PresentationFormat>
  <Paragraphs>228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Женщины - путешественницы  и  исследовательницы разных эпох. </vt:lpstr>
      <vt:lpstr>Женщины путешественницы – подвижницы христианской веры</vt:lpstr>
      <vt:lpstr> Равноапостольная  Мария Магдалина (I ст.) </vt:lpstr>
      <vt:lpstr>Святая равноапостольная Нина  (III-IV ст.)</vt:lpstr>
      <vt:lpstr> Что говорит фольклор?</vt:lpstr>
      <vt:lpstr>Слайд 6</vt:lpstr>
      <vt:lpstr>Слайд 7</vt:lpstr>
      <vt:lpstr>Слайд 8</vt:lpstr>
      <vt:lpstr>Слайд 9</vt:lpstr>
      <vt:lpstr>Феминизм и путешествия. </vt:lpstr>
      <vt:lpstr> МАРИЯ СИБИЛЛА МЕРИАН  (1647—1717) </vt:lpstr>
      <vt:lpstr> Мэри Уортли Монтегю  (1689 - 1762).  </vt:lpstr>
      <vt:lpstr> МЭРИ КИНГСЛИ Родилась в Англии в 1862 году  </vt:lpstr>
      <vt:lpstr> Александрина Петронелла Франсиска Тинне (1835-1869).  </vt:lpstr>
      <vt:lpstr>Кристина Хойновская-Лискевич - польская яхтсменка</vt:lpstr>
      <vt:lpstr>Слайд 16</vt:lpstr>
      <vt:lpstr> Юнко Табей  Первая покорительница Эвереста </vt:lpstr>
      <vt:lpstr> Марло Морган Родилась в штате Айова, США, в  1937 </vt:lpstr>
      <vt:lpstr>Лив Арнесен и Энн Бэнкроф. </vt:lpstr>
      <vt:lpstr>Элен Макартур</vt:lpstr>
      <vt:lpstr>Рози Суэйл-Поуп. </vt:lpstr>
      <vt:lpstr>Американская шестнадцатилетняя школьница Эбби Сандерленд</vt:lpstr>
      <vt:lpstr>Татьяна Федоровна Прончищева (1713-1736) </vt:lpstr>
      <vt:lpstr>Елена Петровна Блаватская  (1831 - 1891) </vt:lpstr>
      <vt:lpstr> Александра Викторовна Потанина (1843 - 1893)  </vt:lpstr>
      <vt:lpstr> Юлия Головнина   Надежда Бартенева </vt:lpstr>
      <vt:lpstr> Ольга Александровна Федченко (1845 - 1921)  </vt:lpstr>
      <vt:lpstr> Елена Ивановна Рерих  (1879 - 1955)  </vt:lpstr>
      <vt:lpstr>Память о Е. И. Рерих </vt:lpstr>
      <vt:lpstr>Память о Е. И. Рерих </vt:lpstr>
      <vt:lpstr> Людмила Васильевна Шапошникова </vt:lpstr>
      <vt:lpstr>Александра Толстая  (1974) </vt:lpstr>
      <vt:lpstr>Любовь Случевская </vt:lpstr>
      <vt:lpstr>Спасибо за внимание!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Admin</cp:lastModifiedBy>
  <cp:revision>49</cp:revision>
  <dcterms:created xsi:type="dcterms:W3CDTF">2011-01-18T06:37:46Z</dcterms:created>
  <dcterms:modified xsi:type="dcterms:W3CDTF">2011-01-27T19:14:27Z</dcterms:modified>
</cp:coreProperties>
</file>