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5" r:id="rId6"/>
    <p:sldId id="263" r:id="rId7"/>
    <p:sldId id="261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0066"/>
    <a:srgbClr val="C9AA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64FE07-D8AB-4D3C-A039-8B9E67801FB7}" type="datetimeFigureOut">
              <a:rPr lang="ru-RU"/>
              <a:pPr>
                <a:defRPr/>
              </a:pPr>
              <a:t>09.06.2011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EF589C-4F9E-44D6-BF46-9A0B7ABB5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Борис Кустодиев родился на Волге, в городе Астрахани, в семье учителя. Детство Кустодиева было тяжёлым. Семья жила бедно. </a:t>
            </a:r>
          </a:p>
          <a:p>
            <a:pPr>
              <a:spcBef>
                <a:spcPct val="0"/>
              </a:spcBef>
            </a:pPr>
            <a:r>
              <a:rPr lang="ru-RU" smtClean="0"/>
              <a:t>В 1903 году жизни Кустодиева произошло сразу несколько важных событий. Он женился на Юлии Прошинской. А осенью закончил Академию с золотой медалью. </a:t>
            </a:r>
          </a:p>
          <a:p>
            <a:pPr algn="ctr">
              <a:spcBef>
                <a:spcPct val="0"/>
              </a:spcBef>
            </a:pPr>
            <a:r>
              <a:rPr lang="ru-RU" smtClean="0"/>
              <a:t>Его семья выглядела так: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0E7324-0037-49D0-9F75-7303072F12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2CEFB2-ABAF-4E25-9664-ABE45AEED3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8140D4-30EB-48E7-BAE5-F3E957D8B8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B14FF-85E4-4659-AB5D-EA46D2D69A96}" type="datetimeFigureOut">
              <a:rPr lang="ru-RU"/>
              <a:pPr>
                <a:defRPr/>
              </a:pPr>
              <a:t>09.06.2011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69DA-BFF7-4C93-9A7F-779185721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BDFAE-D398-455A-AFFE-FAB08A33859C}" type="datetimeFigureOut">
              <a:rPr lang="ru-RU"/>
              <a:pPr>
                <a:defRPr/>
              </a:pPr>
              <a:t>09.06.2011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2B2E-C374-4E69-B60E-266B54866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97E8-1BA9-4221-8DE9-2B5DA68950AA}" type="datetimeFigureOut">
              <a:rPr lang="ru-RU"/>
              <a:pPr>
                <a:defRPr/>
              </a:pPr>
              <a:t>09.06.2011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4AAB-D965-44C5-9B5B-D126CB188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7F27-C73B-49C1-AA14-BF2E818AE924}" type="datetimeFigureOut">
              <a:rPr lang="ru-RU"/>
              <a:pPr>
                <a:defRPr/>
              </a:pPr>
              <a:t>09.06.2011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35F9-D023-4F37-9FA4-CF65686AC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1D39-8053-4A3F-ACD8-6176D88C6513}" type="datetimeFigureOut">
              <a:rPr lang="ru-RU"/>
              <a:pPr>
                <a:defRPr/>
              </a:pPr>
              <a:t>09.06.2011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E36E-25DB-4205-B9A0-9F6C54432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2747-F0B6-4401-9AE9-3DB142D4CA6D}" type="datetimeFigureOut">
              <a:rPr lang="ru-RU"/>
              <a:pPr>
                <a:defRPr/>
              </a:pPr>
              <a:t>09.06.2011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8AC5-46EA-4248-A167-A1A133C91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2AD2-4E2A-4E10-AA9D-6C8FD20EB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83884-E1F6-459F-A61A-A05DB0960D2F}" type="datetimeFigureOut">
              <a:rPr lang="ru-RU"/>
              <a:pPr>
                <a:defRPr/>
              </a:pPr>
              <a:t>09.06.2011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C2980-DA10-42DA-9AC4-8FCA9085820A}" type="datetimeFigureOut">
              <a:rPr lang="ru-RU"/>
              <a:pPr>
                <a:defRPr/>
              </a:pPr>
              <a:t>09.06.2011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084E-8E73-440A-A8DE-733C5D469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8514-FCCD-4366-912A-3B6664C6DCF0}" type="datetimeFigureOut">
              <a:rPr lang="ru-RU"/>
              <a:pPr>
                <a:defRPr/>
              </a:pPr>
              <a:t>09.06.2011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852BB-E4EE-495F-BA67-4D0C2453B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EB9BD-1C40-4B60-B563-EF2DCC6678FC}" type="datetimeFigureOut">
              <a:rPr lang="ru-RU"/>
              <a:pPr>
                <a:defRPr/>
              </a:pPr>
              <a:t>09.06.2011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562A-E27C-457A-90EB-41C2CF670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237FD-488E-409F-A709-CB3C3E153BBE}" type="datetimeFigureOut">
              <a:rPr lang="ru-RU"/>
              <a:pPr>
                <a:defRPr/>
              </a:pPr>
              <a:t>09.06.2011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6B35-CFD6-4D15-A2F7-8278CE2D0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B63E412-AF72-4FB2-97C9-5F04035CDB3B}" type="datetimeFigureOut">
              <a:rPr lang="ru-RU"/>
              <a:pPr>
                <a:defRPr/>
              </a:pPr>
              <a:t>09.06.2011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19BD44D-2676-43BB-BAE6-845EE2FE5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22" r:id="rId5"/>
    <p:sldLayoutId id="2147483717" r:id="rId6"/>
    <p:sldLayoutId id="2147483716" r:id="rId7"/>
    <p:sldLayoutId id="2147483723" r:id="rId8"/>
    <p:sldLayoutId id="2147483724" r:id="rId9"/>
    <p:sldLayoutId id="2147483715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7D4989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user\Рабочий стол\Картины Кустодиева Б.М\35_500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14625" y="1428750"/>
            <a:ext cx="3786188" cy="5072063"/>
          </a:xfrm>
          <a:noFill/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66800" y="85725"/>
            <a:ext cx="7223125" cy="1292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user\Рабочий стол\Картины Кустодиева Б.М\13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43188" y="1357313"/>
            <a:ext cx="4000500" cy="5072062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52550" y="146050"/>
            <a:ext cx="6297613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9"/>
          <p:cNvSpPr>
            <a:spLocks noGrp="1"/>
          </p:cNvSpPr>
          <p:nvPr>
            <p:ph idx="1"/>
          </p:nvPr>
        </p:nvSpPr>
        <p:spPr>
          <a:xfrm>
            <a:off x="2500313" y="1785938"/>
            <a:ext cx="3929062" cy="43402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0688" y="-128588"/>
            <a:ext cx="8302625" cy="1354138"/>
          </a:xfrm>
        </p:spPr>
      </p:pic>
      <p:pic>
        <p:nvPicPr>
          <p:cNvPr id="18435" name="Picture 4" descr="C:\Documents and Settings\user\Рабочий стол\Картины Кустодиева Б.М\c0be33079aeft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1500188"/>
            <a:ext cx="392906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713" y="12700"/>
            <a:ext cx="8242300" cy="1352550"/>
          </a:xfrm>
        </p:spPr>
      </p:pic>
      <p:pic>
        <p:nvPicPr>
          <p:cNvPr id="20482" name="Picture 3" descr="C:\Documents and Settings\user\Рабочий стол\Картины Кустодиева Б.М\32ae71c41b71t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3588" y="1524000"/>
            <a:ext cx="3446462" cy="4619625"/>
          </a:xfrm>
        </p:spPr>
      </p:pic>
      <p:pic>
        <p:nvPicPr>
          <p:cNvPr id="20483" name="Picture 2" descr="C:\Documents and Settings\user\Рабочий стол\Картины Кустодиева Б.М\artlib_gallery-50500-o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3" y="1500188"/>
            <a:ext cx="411162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3813"/>
            <a:ext cx="8242300" cy="1354137"/>
          </a:xfrm>
        </p:spPr>
      </p:pic>
      <p:sp>
        <p:nvSpPr>
          <p:cNvPr id="21506" name="Прямоугольник 7"/>
          <p:cNvSpPr>
            <a:spLocks noChangeArrowheads="1"/>
          </p:cNvSpPr>
          <p:nvPr/>
        </p:nvSpPr>
        <p:spPr bwMode="auto">
          <a:xfrm>
            <a:off x="6858000" y="1500188"/>
            <a:ext cx="2071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onstantia" pitchFamily="18" charset="0"/>
              </a:rPr>
              <a:t>Зимний</a:t>
            </a:r>
          </a:p>
          <a:p>
            <a:pPr algn="ctr"/>
            <a:r>
              <a:rPr lang="ru-RU" sz="3600">
                <a:latin typeface="Constantia" pitchFamily="18" charset="0"/>
              </a:rPr>
              <a:t> двор</a:t>
            </a:r>
          </a:p>
        </p:txBody>
      </p:sp>
      <p:pic>
        <p:nvPicPr>
          <p:cNvPr id="21507" name="Picture 3" descr="C:\Documents and Settings\user\Рабочий стол\Картины Кустодиева Б.М\Kustodiev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357313"/>
            <a:ext cx="6357938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49020"/>
            </a:srgbClr>
          </a:solidFill>
          <a:ln>
            <a:solidFill>
              <a:srgbClr val="FF0066">
                <a:alpha val="36078"/>
              </a:srgbClr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Крещение</a:t>
            </a:r>
            <a:endParaRPr lang="ru-RU" sz="2800" dirty="0"/>
          </a:p>
        </p:txBody>
      </p:sp>
      <p:pic>
        <p:nvPicPr>
          <p:cNvPr id="10" name="Picture 3" descr="C:\Documents and Settings\user\Рабочий стол\Картины Кустодиева Б.М\Крещенское водосвятие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8288" y="274638"/>
            <a:ext cx="6400800" cy="5930900"/>
          </a:xfrm>
          <a:noFill/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43688" y="1571625"/>
            <a:ext cx="2185987" cy="971550"/>
          </a:xfrm>
          <a:solidFill>
            <a:srgbClr val="00B0F0">
              <a:alpha val="49020"/>
            </a:srgbClr>
          </a:solidFill>
        </p:spPr>
        <p:txBody>
          <a:bodyPr>
            <a:normAutofit fontScale="92500" lnSpcReduction="20000"/>
          </a:bodyPr>
          <a:lstStyle/>
          <a:p>
            <a:pPr fontAlgn="auto">
              <a:defRPr/>
            </a:pPr>
            <a:r>
              <a:rPr lang="ru-RU" sz="2800" dirty="0" smtClean="0"/>
              <a:t>(Водосвятие)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user\Рабочий стол\Картины Кустодиева Б.М\0KUstodiev_MaslennicaRAN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71500"/>
            <a:ext cx="6400800" cy="5214938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781800" y="785813"/>
            <a:ext cx="1981200" cy="1214437"/>
          </a:xfrm>
          <a:solidFill>
            <a:srgbClr val="7030A0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Городской </a:t>
            </a:r>
            <a:br>
              <a:rPr lang="ru-RU" sz="2800" dirty="0" smtClean="0"/>
            </a:br>
            <a:r>
              <a:rPr lang="ru-RU" sz="2800" dirty="0" smtClean="0"/>
              <a:t>пейзаж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Зимний</a:t>
            </a:r>
            <a:br>
              <a:rPr lang="ru-RU" sz="3600" dirty="0" smtClean="0"/>
            </a:br>
            <a:r>
              <a:rPr lang="ru-RU" sz="3600" dirty="0" smtClean="0"/>
              <a:t>пейзаж</a:t>
            </a:r>
            <a:endParaRPr lang="ru-RU" sz="3600" dirty="0"/>
          </a:p>
        </p:txBody>
      </p:sp>
      <p:pic>
        <p:nvPicPr>
          <p:cNvPr id="2050" name="Picture 2" descr="C:\Documents and Settings\user\Рабочий стол\Картины Кустодиева Б.М\1200588624__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1938" y="268288"/>
            <a:ext cx="6718300" cy="6278562"/>
          </a:xfr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user\Рабочий стол\Картины Кустодиева Б.М\1200588913__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000125"/>
            <a:ext cx="7643812" cy="5429250"/>
          </a:xfrm>
        </p:spPr>
      </p:pic>
      <p:pic>
        <p:nvPicPr>
          <p:cNvPr id="5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33475" y="146050"/>
            <a:ext cx="6943725" cy="78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267</TotalTime>
  <Words>55</Words>
  <Application>Microsoft Office PowerPoint</Application>
  <PresentationFormat>Экран (4:3)</PresentationFormat>
  <Paragraphs>12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Крещение</vt:lpstr>
      <vt:lpstr>Городской  пейзаж</vt:lpstr>
      <vt:lpstr>Зимний пейзаж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Кустодиев Борис Михайлович (1878 - 1927)</dc:title>
  <dc:creator>user</dc:creator>
  <cp:lastModifiedBy>User</cp:lastModifiedBy>
  <cp:revision>24</cp:revision>
  <dcterms:created xsi:type="dcterms:W3CDTF">2009-01-27T08:02:09Z</dcterms:created>
  <dcterms:modified xsi:type="dcterms:W3CDTF">2011-06-09T16:53:15Z</dcterms:modified>
</cp:coreProperties>
</file>