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7" r:id="rId5"/>
    <p:sldId id="258" r:id="rId6"/>
    <p:sldId id="260" r:id="rId7"/>
    <p:sldId id="261" r:id="rId8"/>
    <p:sldId id="266" r:id="rId9"/>
    <p:sldId id="262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8" autoAdjust="0"/>
  </p:normalViewPr>
  <p:slideViewPr>
    <p:cSldViewPr>
      <p:cViewPr varScale="1">
        <p:scale>
          <a:sx n="92" d="100"/>
          <a:sy n="92" d="100"/>
        </p:scale>
        <p:origin x="-5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DF2F-68F9-43ED-AD5F-8457F53B9575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56B-EB9F-436B-B71B-64ACF1DE5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DF2F-68F9-43ED-AD5F-8457F53B9575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56B-EB9F-436B-B71B-64ACF1DE5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DF2F-68F9-43ED-AD5F-8457F53B9575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56B-EB9F-436B-B71B-64ACF1DE5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DF2F-68F9-43ED-AD5F-8457F53B9575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56B-EB9F-436B-B71B-64ACF1DE5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DF2F-68F9-43ED-AD5F-8457F53B9575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56B-EB9F-436B-B71B-64ACF1DE5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DF2F-68F9-43ED-AD5F-8457F53B9575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56B-EB9F-436B-B71B-64ACF1DE5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DF2F-68F9-43ED-AD5F-8457F53B9575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56B-EB9F-436B-B71B-64ACF1DE5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DF2F-68F9-43ED-AD5F-8457F53B9575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56B-EB9F-436B-B71B-64ACF1DE5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DF2F-68F9-43ED-AD5F-8457F53B9575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56B-EB9F-436B-B71B-64ACF1DE5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DF2F-68F9-43ED-AD5F-8457F53B9575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56B-EB9F-436B-B71B-64ACF1DE5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DF2F-68F9-43ED-AD5F-8457F53B9575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56B-EB9F-436B-B71B-64ACF1DE5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CDF2F-68F9-43ED-AD5F-8457F53B9575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456B-EB9F-436B-B71B-64ACF1DE5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рисунки\vetton_ru_9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Литосфера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28605"/>
            <a:ext cx="7772400" cy="3978296"/>
          </a:xfrm>
        </p:spPr>
        <p:txBody>
          <a:bodyPr>
            <a:normAutofit/>
          </a:bodyPr>
          <a:lstStyle/>
          <a:p>
            <a:pPr algn="ctr"/>
            <a:r>
              <a:rPr lang="ru-RU" sz="4000" b="1" u="sng" dirty="0" smtClean="0"/>
              <a:t>Вывод:</a:t>
            </a:r>
            <a:endParaRPr lang="ru-RU" sz="4000" dirty="0" smtClean="0"/>
          </a:p>
          <a:p>
            <a:r>
              <a:rPr lang="ru-RU" dirty="0" smtClean="0"/>
              <a:t>В результате своей работы я выяснил , что  у Земли есть много общего с человеческим организмом. Как и у человека, у нашей планеты есть зоны, к которым следует относиться с особой осторожностью. Здесь есть и прямые аналогии. Так, наподобие наших кровеносных сосудов - вен и артерий, у Земли есть свои скрытые от глаз каналы, по которым распространяются как свои, природные, так и запущенные человеком субстанции. И при попадании в эти каналы высокотоксичных или радиоактивных веществ воздействие их распространяется очень далеко.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642918"/>
            <a:ext cx="7772400" cy="5429287"/>
          </a:xfrm>
        </p:spPr>
        <p:txBody>
          <a:bodyPr>
            <a:normAutofit fontScale="92500"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Проблема:</a:t>
            </a:r>
          </a:p>
          <a:p>
            <a:r>
              <a:rPr lang="ru-RU" dirty="0" smtClean="0"/>
              <a:t> </a:t>
            </a:r>
            <a:r>
              <a:rPr lang="ru-RU" sz="2400" dirty="0" smtClean="0"/>
              <a:t>Все</a:t>
            </a:r>
            <a:r>
              <a:rPr lang="ru-RU" sz="2400" dirty="0" smtClean="0"/>
              <a:t>, что когда-либо было изготовлено, сделано или родилось на Земле, рано или поздно будет захоронено. Объемы, предназначенные под разного рода хранилища и захоронения, растут год от года. Однако время от времени возникают проблемы, связанные с тем, что содержимое хранилища оказывается далеко за его пределами. Так сложилось, что за период бурного развития науки и техники менее всего познанной осталась основа всех основ, источник материальных ресурсов и мать наша - Земля. Планета наша кажется нам настолько безграничной, надежной и щедрой, что как-то даже не возникает вопрос о нуждах и безопасности самой Земли. И о том, что своими действиями мы можем нанести ей какой-то реальный вред, мы просто не можем себе представить.  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571480"/>
            <a:ext cx="7772400" cy="5072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Цель: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Обратить внимание людей к поднимаемой проблеме.</a:t>
            </a:r>
          </a:p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Задача: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Заставить общественность задуматься о состоянии литосферы.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643050"/>
            <a:ext cx="7772400" cy="4143404"/>
          </a:xfrm>
        </p:spPr>
        <p:txBody>
          <a:bodyPr>
            <a:normAutofit/>
          </a:bodyPr>
          <a:lstStyle/>
          <a:p>
            <a:r>
              <a:rPr lang="ru-RU" sz="1200" dirty="0" smtClean="0"/>
              <a:t>1. Строение литосферы</a:t>
            </a:r>
            <a:br>
              <a:rPr lang="ru-RU" sz="1200" dirty="0" smtClean="0"/>
            </a:br>
            <a:r>
              <a:rPr lang="ru-RU" sz="1200" dirty="0" smtClean="0"/>
              <a:t>2. Загрязнение литосферы</a:t>
            </a:r>
            <a:br>
              <a:rPr lang="ru-RU" sz="1200" dirty="0" smtClean="0"/>
            </a:br>
            <a:r>
              <a:rPr lang="ru-RU" sz="1200" dirty="0" smtClean="0"/>
              <a:t>3. Самоочищение почвы</a:t>
            </a:r>
            <a:br>
              <a:rPr lang="ru-RU" sz="1200" dirty="0" smtClean="0"/>
            </a:br>
            <a:r>
              <a:rPr lang="ru-RU" sz="1200" dirty="0" smtClean="0"/>
              <a:t>4. воздействие человека на литосферу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357166"/>
            <a:ext cx="7772400" cy="57150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Содержание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42852"/>
            <a:ext cx="7772400" cy="78580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Строение литосферы</a:t>
            </a:r>
            <a:endParaRPr lang="ru-RU" sz="3600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bg2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Bratwa\Рабочий стол\zemliastro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13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785794"/>
            <a:ext cx="7772400" cy="4983181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Литосфера загрязняется жидкими и твердыми загрязняющими веществами и отходами. Установлено, что ежегодно на одного жителя Земли образуется одна тонна отходов, в том числе более 50 кг полимерных, </a:t>
            </a:r>
            <a:r>
              <a:rPr lang="ru-RU" sz="1600" cap="none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трудноразлагаемых</a:t>
            </a:r>
            <a: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b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b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Источники загрязнение почвы могут быть классифицированы следующим образом:</a:t>
            </a:r>
            <a:b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а) жилые дома и коммунально-бытовые предприятия( в составе загрязняющих веществ этой категории источников преобладают бытовой мусор, пищевые отходы, строительный мусор, отходы отопительных систем, пришедшие в негодность предметы домашнего обихода и т.п.);</a:t>
            </a:r>
            <a:b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б) промышленные предприятия(в твердых и жидких промышленных отходах постоянно присутствуют вещества, способные оказывать токсическое воздействие на живые организмы и растения);</a:t>
            </a:r>
            <a:b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в) транспорт(при работе двигателей внутреннего сгорания интенсивно выделяются оксиды азота, свинец, углеводороды, оксид углерода, сажа и другие вещества, оседающие на поверхность земли или поглощаемые растениями. В последнем случае эти вещества также попадают в почву и вовлекаются в круговорот, связанный с пищевыми цепями);</a:t>
            </a:r>
            <a:b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г) сельское хозяйство (загрязнение почвы в сельском хозяйстве происходит вследствие внесения огромных количеств минеральных удобрений и ядохимикатов. Известно, что в составе некоторых ядохимикатов содержится ртуть).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42853"/>
            <a:ext cx="7772400" cy="642942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/>
                <a:solidFill>
                  <a:schemeClr val="accent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Загрязнение литосферы. Последствия</a:t>
            </a:r>
          </a:p>
          <a:p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7" name="Picture 3" descr="D:\Мои рисунки\Wallpapers_Mobile\Act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2910" cy="666712"/>
          </a:xfrm>
          <a:prstGeom prst="rect">
            <a:avLst/>
          </a:prstGeom>
          <a:noFill/>
        </p:spPr>
      </p:pic>
      <p:pic>
        <p:nvPicPr>
          <p:cNvPr id="8" name="Picture 3" descr="D:\Мои рисунки\Wallpapers_Mobile\Act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90" y="0"/>
            <a:ext cx="642910" cy="666712"/>
          </a:xfrm>
          <a:prstGeom prst="rect">
            <a:avLst/>
          </a:prstGeom>
          <a:noFill/>
        </p:spPr>
      </p:pic>
      <p:pic>
        <p:nvPicPr>
          <p:cNvPr id="9" name="Picture 3" descr="D:\Мои рисунки\Wallpapers_Mobile\Act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90" y="6191288"/>
            <a:ext cx="642910" cy="666712"/>
          </a:xfrm>
          <a:prstGeom prst="rect">
            <a:avLst/>
          </a:prstGeom>
          <a:noFill/>
        </p:spPr>
      </p:pic>
      <p:pic>
        <p:nvPicPr>
          <p:cNvPr id="10" name="Picture 3" descr="D:\Мои рисунки\Wallpapers_Mobile\Act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1288"/>
            <a:ext cx="642910" cy="66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643050"/>
            <a:ext cx="7772400" cy="507209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Установление предельно допустимых концентраций вредных веществ в почве в настоящее время находится еще в самом начале разработке. ПДК установлены примерно для 50 вредных веществ, преимущественно ядохимикатов, применяемых для защиты растений от вредителей и болезней. Однако почва не принадлежит к тем средам, которые непосредственно воздействуют на здоровье человека, тогда как воздух и вода вместе с загрязнителями потребляются живыми </a:t>
            </a:r>
            <a:r>
              <a:rPr lang="ru-RU" sz="1600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организмами.Неблагоприятное</a:t>
            </a:r>
            <a:r>
              <a:rPr lang="ru-RU" sz="1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влияние загрязнителей почвы проявляется через трофическую цепь. Поэтому на практике для оценки степени загрязнения почвы используются два показателя:</a:t>
            </a:r>
            <a:b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ru-RU" sz="1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предельно допустимую концентрацию в почве (ПДК), мг/кг;</a:t>
            </a:r>
            <a:b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допустимые остаточные количества (ДОК), мг/кг массы </a:t>
            </a:r>
            <a:r>
              <a:rPr lang="ru-RU" sz="1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растительности</a:t>
            </a:r>
            <a: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16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</a:p>
        </p:txBody>
      </p:sp>
      <p:pic>
        <p:nvPicPr>
          <p:cNvPr id="5" name="Picture 3" descr="D:\Мои рисунки\Wallpapers_Mobile\Act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2910" cy="666712"/>
          </a:xfrm>
          <a:prstGeom prst="rect">
            <a:avLst/>
          </a:prstGeom>
          <a:noFill/>
        </p:spPr>
      </p:pic>
      <p:pic>
        <p:nvPicPr>
          <p:cNvPr id="6" name="Picture 3" descr="D:\Мои рисунки\Wallpapers_Mobile\Act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1288"/>
            <a:ext cx="642910" cy="666712"/>
          </a:xfrm>
          <a:prstGeom prst="rect">
            <a:avLst/>
          </a:prstGeom>
          <a:noFill/>
        </p:spPr>
      </p:pic>
      <p:pic>
        <p:nvPicPr>
          <p:cNvPr id="7" name="Picture 3" descr="D:\Мои рисунки\Wallpapers_Mobile\Act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90" y="6191288"/>
            <a:ext cx="642910" cy="666712"/>
          </a:xfrm>
          <a:prstGeom prst="rect">
            <a:avLst/>
          </a:prstGeom>
          <a:noFill/>
        </p:spPr>
      </p:pic>
      <p:pic>
        <p:nvPicPr>
          <p:cNvPr id="8" name="Picture 3" descr="D:\Мои рисунки\Wallpapers_Mobile\Act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90" y="0"/>
            <a:ext cx="642910" cy="66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928802"/>
            <a:ext cx="7772400" cy="4214841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Самоочищение почвы, по сравнению с самоочищением атмосферы и гидросферы, происходит очень медленно. По интенсивности самоочищения эти компоненты биосферы располагаются в следующей последовательности: атмосфера - гидросфера - </a:t>
            </a:r>
            <a:r>
              <a:rPr lang="ru-RU" sz="1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литосфера.В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результате вредные вещества в почве постепенно накапливаются, со временем становятся угрозой для </a:t>
            </a:r>
            <a:r>
              <a:rPr lang="ru-RU" sz="1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человека.Самоочищение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почвы в основном может произойти только при загрязнении органическими отходами, которые подвергаются биохимическому окислению микроорганизмами. В то же время тяжелые металлы и их соли постепенно накапливаются в почве и могут лишь опустить в более глубокие слои. Однако при глубокой вспашке почвы они снова могут оказаться на поверхности и попасть в трофическую цепь.</a:t>
            </a:r>
          </a:p>
          <a:p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Таким образом, интенсивное развитие промышленного производства приводит к росту промышленных отходов, которые в совокупности с бытовыми отходами существенно влияют на химический состав почвы, вызывая ухудшение ее </a:t>
            </a:r>
            <a:r>
              <a:rPr lang="ru-RU" sz="1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качества.Бережное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 грамотное обращение с землей на сегодняшний день стало самой актуальной проблемой.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3" descr="D:\Мои рисунки\Wallpapers_Mobile\Act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2910" cy="666712"/>
          </a:xfrm>
          <a:prstGeom prst="rect">
            <a:avLst/>
          </a:prstGeom>
          <a:noFill/>
        </p:spPr>
      </p:pic>
      <p:pic>
        <p:nvPicPr>
          <p:cNvPr id="6" name="Picture 3" descr="D:\Мои рисунки\Wallpapers_Mobile\Act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1288"/>
            <a:ext cx="642910" cy="666712"/>
          </a:xfrm>
          <a:prstGeom prst="rect">
            <a:avLst/>
          </a:prstGeom>
          <a:noFill/>
        </p:spPr>
      </p:pic>
      <p:pic>
        <p:nvPicPr>
          <p:cNvPr id="7" name="Picture 3" descr="D:\Мои рисунки\Wallpapers_Mobile\Act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90" y="6191288"/>
            <a:ext cx="642910" cy="666712"/>
          </a:xfrm>
          <a:prstGeom prst="rect">
            <a:avLst/>
          </a:prstGeom>
          <a:noFill/>
        </p:spPr>
      </p:pic>
      <p:pic>
        <p:nvPicPr>
          <p:cNvPr id="8" name="Picture 3" descr="D:\Мои рисунки\Wallpapers_Mobile\Act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90" y="0"/>
            <a:ext cx="642910" cy="66671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571604" y="142852"/>
            <a:ext cx="4357718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Самоочищение почвы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accent3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54596281_23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4329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19956048">
            <a:off x="1887973" y="4327878"/>
            <a:ext cx="7772400" cy="785818"/>
          </a:xfrm>
        </p:spPr>
        <p:txBody>
          <a:bodyPr/>
          <a:lstStyle/>
          <a:p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50" endPos="85000" dir="5400000" sy="-100000" algn="bl" rotWithShape="0"/>
                </a:effectLst>
              </a:rPr>
              <a:t>Воздействие человека на литосферу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523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Литосфера</vt:lpstr>
      <vt:lpstr>Слайд 2</vt:lpstr>
      <vt:lpstr>Слайд 3</vt:lpstr>
      <vt:lpstr>1. Строение литосферы 2. Загрязнение литосферы 3. Самоочищение почвы 4. воздействие человека на литосферу   </vt:lpstr>
      <vt:lpstr>Слайд 5</vt:lpstr>
      <vt:lpstr>Литосфера загрязняется жидкими и твердыми загрязняющими веществами и отходами. Установлено, что ежегодно на одного жителя Земли образуется одна тонна отходов, в том числе более 50 кг полимерных, трудноразлагаемых.   Источники загрязнение почвы могут быть классифицированы следующим образом: а) жилые дома и коммунально-бытовые предприятия( в составе загрязняющих веществ этой категории источников преобладают бытовой мусор, пищевые отходы, строительный мусор, отходы отопительных систем, пришедшие в негодность предметы домашнего обихода и т.п.); б) промышленные предприятия(в твердых и жидких промышленных отходах постоянно присутствуют вещества, способные оказывать токсическое воздействие на живые организмы и растения); в) транспорт(при работе двигателей внутреннего сгорания интенсивно выделяются оксиды азота, свинец, углеводороды, оксид углерода, сажа и другие вещества, оседающие на поверхность земли или поглощаемые растениями. В последнем случае эти вещества также попадают в почву и вовлекаются в круговорот, связанный с пищевыми цепями); г) сельское хозяйство (загрязнение почвы в сельском хозяйстве происходит вследствие внесения огромных количеств минеральных удобрений и ядохимикатов. Известно, что в составе некоторых ядохимикатов содержится ртуть).</vt:lpstr>
      <vt:lpstr>Установление предельно допустимых концентраций вредных веществ в почве в настоящее время находится еще в самом начале разработке. ПДК установлены примерно для 50 вредных веществ, преимущественно ядохимикатов, применяемых для защиты растений от вредителей и болезней. Однако почва не принадлежит к тем средам, которые непосредственно воздействуют на здоровье человека, тогда как воздух и вода вместе с загрязнителями потребляются живыми организмами.Неблагоприятное влияние загрязнителей почвы проявляется через трофическую цепь. Поэтому на практике для оценки степени загрязнения почвы используются два показателя:  - предельно допустимую концентрацию в почве (ПДК), мг/кг; - допустимые остаточные количества (ДОК), мг/кг массы растительности  </vt:lpstr>
      <vt:lpstr>Слайд 8</vt:lpstr>
      <vt:lpstr>Слайд 9</vt:lpstr>
      <vt:lpstr>Слайд 10</vt:lpstr>
    </vt:vector>
  </TitlesOfParts>
  <Company>Корм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Литосфера</dc:title>
  <dc:creator>Алексей</dc:creator>
  <cp:lastModifiedBy>Директор</cp:lastModifiedBy>
  <cp:revision>17</cp:revision>
  <dcterms:created xsi:type="dcterms:W3CDTF">2010-03-14T15:54:18Z</dcterms:created>
  <dcterms:modified xsi:type="dcterms:W3CDTF">2010-04-06T11:19:22Z</dcterms:modified>
</cp:coreProperties>
</file>