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CDD2-1129-4BC7-B124-712317B54207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8575-7B45-45ED-BCFC-E242646F1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CDD2-1129-4BC7-B124-712317B54207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8575-7B45-45ED-BCFC-E242646F1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CDD2-1129-4BC7-B124-712317B54207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8575-7B45-45ED-BCFC-E242646F1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CDD2-1129-4BC7-B124-712317B54207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8575-7B45-45ED-BCFC-E242646F1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CDD2-1129-4BC7-B124-712317B54207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8575-7B45-45ED-BCFC-E242646F1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CDD2-1129-4BC7-B124-712317B54207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8575-7B45-45ED-BCFC-E242646F1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CDD2-1129-4BC7-B124-712317B54207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8575-7B45-45ED-BCFC-E242646F1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CDD2-1129-4BC7-B124-712317B54207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8575-7B45-45ED-BCFC-E242646F1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CDD2-1129-4BC7-B124-712317B54207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8575-7B45-45ED-BCFC-E242646F1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CDD2-1129-4BC7-B124-712317B54207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8575-7B45-45ED-BCFC-E242646F1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ECDD2-1129-4BC7-B124-712317B54207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D8575-7B45-45ED-BCFC-E242646F1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ECDD2-1129-4BC7-B124-712317B54207}" type="datetimeFigureOut">
              <a:rPr lang="ru-RU" smtClean="0"/>
              <a:pPr/>
              <a:t>07.02.2011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D8575-7B45-45ED-BCFC-E242646F13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628652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Достать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старый подсвечник и срезать с него старую обвертку. Получится своеобразный каркас.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Смешивать в чашке несколько оттенков и сортов бисера.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6624251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Отрезать необходимый кусок проволоки. Огибать им одно из ребер каркаса, соединять в петлю и закручивать.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85728"/>
            <a:ext cx="6024605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Заводить конец проволоки в чашечку с бисером и нанизывать и набирать нужное количество бисера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несколько приемов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2852"/>
            <a:ext cx="6746922" cy="5520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Протягивать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проволоку с нанизанным на нее бисером до следующего ребра и огибать его, образуя плотную петлю. Нанизывать бисер для следующего промежутка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0"/>
            <a:ext cx="6675484" cy="546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57227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Так заполнять по спирали все пространство каркаса.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14290"/>
            <a:ext cx="5715040" cy="5741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ru-RU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14290"/>
            <a:ext cx="471490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428728" y="5857892"/>
            <a:ext cx="6357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Подсвечник готов.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    Достать старый подсвечник и срезать с него старую обвертку. Получится своеобразный каркас.  Смешивать в чашке несколько оттенков и сортов бисера. </vt:lpstr>
      <vt:lpstr>              Отрезать необходимый кусок проволоки. Огибать им одно из ребер каркаса, соединять в петлю и закручивать. </vt:lpstr>
      <vt:lpstr>        Заводить конец проволоки в чашечку с бисером и нанизывать и набирать нужное количество бисера в несколько приемов.</vt:lpstr>
      <vt:lpstr>                 Протягивать проволоку с нанизанным на нее бисером до следующего ребра и огибать его, образуя плотную петлю. Нанизывать бисер для следующего промежутка</vt:lpstr>
      <vt:lpstr>         Так заполнять по спирали все пространство каркаса. </vt:lpstr>
      <vt:lpstr>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2011-02-07T12:13:22Z</dcterms:created>
  <dcterms:modified xsi:type="dcterms:W3CDTF">2011-02-07T12:46:28Z</dcterms:modified>
</cp:coreProperties>
</file>