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97" r:id="rId4"/>
    <p:sldId id="258" r:id="rId5"/>
    <p:sldId id="298" r:id="rId6"/>
    <p:sldId id="260" r:id="rId7"/>
    <p:sldId id="265" r:id="rId8"/>
    <p:sldId id="268" r:id="rId9"/>
    <p:sldId id="291" r:id="rId10"/>
    <p:sldId id="294" r:id="rId11"/>
    <p:sldId id="29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99" r:id="rId20"/>
    <p:sldId id="279" r:id="rId21"/>
    <p:sldId id="278" r:id="rId22"/>
    <p:sldId id="293" r:id="rId23"/>
    <p:sldId id="296" r:id="rId24"/>
    <p:sldId id="276" r:id="rId25"/>
    <p:sldId id="264" r:id="rId26"/>
    <p:sldId id="29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709" autoAdjust="0"/>
  </p:normalViewPr>
  <p:slideViewPr>
    <p:cSldViewPr>
      <p:cViewPr varScale="1">
        <p:scale>
          <a:sx n="74" d="100"/>
          <a:sy n="74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8A3B-625D-413E-9BDD-D869C7B89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FC6F-99FD-42A7-8D7C-F37036B1F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C3B5-D44F-4BA9-8E0B-43644024A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11FF-230E-43EB-96E2-7183F46B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DDFA-E5AA-4BD8-9235-F8DEFF2AD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414C-6E78-47EA-9589-4C8FFF24A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C408-A9D0-461B-A754-C3DCE2172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2C4B-4000-4C76-8CB4-7015699E6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D5B8-B253-4776-8FDC-AAFC07376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E566-C1FD-4024-94D9-4ABE08227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21B88-9DB0-4A53-8BED-0E1B52418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BE183B-3049-4878-9BCA-4185B1376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28934"/>
            <a:ext cx="7772400" cy="671516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FFFF"/>
                </a:solidFill>
              </a:rPr>
              <a:t>Подземные воды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i="1" dirty="0" smtClean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21481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Черкашина Наталья Борисовна, учитель географии, МОУ гимназия №5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Географиня\Рабочий стол\nata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600" y="0"/>
            <a:ext cx="949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500" y="2571750"/>
            <a:ext cx="2000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3571875"/>
            <a:ext cx="1071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442912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63" y="585787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5357813"/>
            <a:ext cx="1571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3571875"/>
            <a:ext cx="10715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442912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63" y="585787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5357813"/>
            <a:ext cx="1571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88" y="442912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63" y="585787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5357813"/>
            <a:ext cx="1571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63" y="585787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5357813"/>
            <a:ext cx="1571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63" y="585787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08" y="428604"/>
            <a:ext cx="5500726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ТАМ?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:\Documents and Settings\Географиня\Рабочий стол\Picts\dictionary\dic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643182"/>
            <a:ext cx="7715304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72560" cy="214314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Задание:                                    </a:t>
            </a:r>
            <a:r>
              <a:rPr lang="ru-RU" sz="3600" b="1" dirty="0" smtClean="0"/>
              <a:t>определите по географическим координатам местоположение пещер.</a:t>
            </a: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3357586"/>
          </a:xfrm>
        </p:spPr>
        <p:txBody>
          <a:bodyPr/>
          <a:lstStyle/>
          <a:p>
            <a:r>
              <a:rPr lang="ru-RU" sz="4400" b="1" dirty="0" smtClean="0"/>
              <a:t>37 °с.ш.87°з.д.</a:t>
            </a:r>
          </a:p>
          <a:p>
            <a:r>
              <a:rPr lang="ru-RU" sz="4400" b="1" dirty="0" smtClean="0"/>
              <a:t>46 °с.ш.40° в.д.</a:t>
            </a:r>
          </a:p>
          <a:p>
            <a:r>
              <a:rPr lang="ru-RU" sz="4400" b="1" dirty="0" smtClean="0"/>
              <a:t>42°с.ш.42°в.д.</a:t>
            </a:r>
          </a:p>
          <a:p>
            <a:r>
              <a:rPr lang="ru-RU" sz="4400" b="1" dirty="0" smtClean="0"/>
              <a:t>51°с.ш.85° в.д.</a:t>
            </a:r>
          </a:p>
          <a:p>
            <a:r>
              <a:rPr lang="ru-RU" sz="4400" b="1" dirty="0" smtClean="0"/>
              <a:t>55° с.ш.60°в.д.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Сегодня на уроке я хочу: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63" y="2357438"/>
            <a:ext cx="4375150" cy="218598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FF33"/>
                </a:solidFill>
              </a:rPr>
              <a:t>Узнать</a:t>
            </a:r>
          </a:p>
          <a:p>
            <a:pPr eaLnBrk="1" hangingPunct="1"/>
            <a:r>
              <a:rPr lang="ru-RU" sz="4800" b="1" smtClean="0">
                <a:solidFill>
                  <a:srgbClr val="66FF33"/>
                </a:solidFill>
              </a:rPr>
              <a:t>Научиться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Documents and Settings\Географиня\Рабочий стол\вход в денисову пещер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Географиня\Рабочий стол\пещера партизанская Дал в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75" y="0"/>
            <a:ext cx="67865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Documents and Settings\Географиня\Мои документы\фото 2009\абхазия 2009 13.06\новый Афон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14688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25" y="0"/>
            <a:ext cx="969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Сегодня на уроке я: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2332038"/>
            <a:ext cx="6346825" cy="45259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FF33"/>
                </a:solidFill>
              </a:rPr>
              <a:t>Узнал</a:t>
            </a:r>
          </a:p>
          <a:p>
            <a:pPr eaLnBrk="1" hangingPunct="1"/>
            <a:r>
              <a:rPr lang="ru-RU" sz="4800" b="1" smtClean="0">
                <a:solidFill>
                  <a:srgbClr val="66FF33"/>
                </a:solidFill>
              </a:rPr>
              <a:t>Научился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Домашнее задание: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r>
              <a:rPr lang="ru-RU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b="1" smtClean="0">
                <a:solidFill>
                  <a:srgbClr val="66FF33"/>
                </a:solidFill>
              </a:rPr>
              <a:t>29 пересказ</a:t>
            </a:r>
          </a:p>
          <a:p>
            <a:r>
              <a:rPr lang="ru-RU" b="1" smtClean="0">
                <a:solidFill>
                  <a:srgbClr val="66FF33"/>
                </a:solidFill>
              </a:rPr>
              <a:t>Вопрос №4 (объяснить)</a:t>
            </a:r>
          </a:p>
          <a:p>
            <a:r>
              <a:rPr lang="ru-RU" b="1" smtClean="0">
                <a:solidFill>
                  <a:srgbClr val="FF0066"/>
                </a:solidFill>
              </a:rPr>
              <a:t>Собрать материал (пословицы, загадки, стихи о подземных водах)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 могу сказать о…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FFFF"/>
                </a:solidFill>
              </a:rPr>
              <a:t>1. Образование подземных вод.</a:t>
            </a:r>
          </a:p>
        </p:txBody>
      </p:sp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FFFF"/>
                </a:solidFill>
              </a:rPr>
              <a:t>1. Образование подземных вод.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66FF33"/>
                </a:solidFill>
              </a:rPr>
              <a:t>Какая вода называется подземной.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66FF33"/>
                </a:solidFill>
              </a:rPr>
              <a:t>Основной источник пополнения подземных вод.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66FF33"/>
                </a:solidFill>
              </a:rPr>
              <a:t>Как вода попадает в землю.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66FF33"/>
                </a:solidFill>
              </a:rPr>
              <a:t>Какое условие должны выполнять горные породы, чтобы воды просачивались.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66FF33"/>
                </a:solidFill>
              </a:rPr>
              <a:t>Что такое поры. Основное свойство пор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66FF33"/>
                </a:solidFill>
              </a:rPr>
              <a:t>Примеры горных пород с различной пропускной способностью.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07223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Составьте план характеристики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Я должен сказать…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643183"/>
            <a:ext cx="4038600" cy="171451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 вариант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Грунтовых вод</a:t>
            </a:r>
          </a:p>
          <a:p>
            <a:pPr algn="ctr">
              <a:buNone/>
            </a:pP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643182"/>
            <a:ext cx="4929190" cy="348298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 вариант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Межпластовых вод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786063"/>
            <a:ext cx="8229600" cy="30765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Водоносный слой</a:t>
            </a:r>
          </a:p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Водоупорный слой</a:t>
            </a:r>
          </a:p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Водопроницаемый слой</a:t>
            </a:r>
          </a:p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Водонепроницаемый </a:t>
            </a:r>
          </a:p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Грунтовые воды</a:t>
            </a:r>
          </a:p>
          <a:p>
            <a:pPr eaLnBrk="1" hangingPunct="1"/>
            <a:r>
              <a:rPr lang="ru-RU" smtClean="0">
                <a:solidFill>
                  <a:srgbClr val="66FF33"/>
                </a:solidFill>
              </a:rPr>
              <a:t>Межпластовые воды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243363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Задание. 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Внимательно рассматривая схемы, подготовьте ответ.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u="sng" dirty="0" smtClean="0">
                <a:solidFill>
                  <a:schemeClr val="bg1"/>
                </a:solidFill>
              </a:rPr>
              <a:t>Не забудьте записывать все новые слова в тетрадь.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5" descr="C:\Documents and Settings\Географиня\Рабочий стол\Picts\p27_2_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28675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75" y="4000500"/>
            <a:ext cx="2286000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Водоносный слой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 межпластовые воды</a:t>
            </a:r>
          </a:p>
        </p:txBody>
      </p:sp>
      <p:pic>
        <p:nvPicPr>
          <p:cNvPr id="15363" name="Picture 2" descr="C:\Documents and Settings\Географиня\Рабочий стол\Picts\p27_1_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143000"/>
            <a:ext cx="7215187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4429125"/>
            <a:ext cx="257175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Грунтовые 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50" y="5072063"/>
            <a:ext cx="2000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Водоупорный слой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75" y="6215063"/>
            <a:ext cx="2786063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Водоупорный слой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3" y="6000750"/>
            <a:ext cx="2714625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Межпластовые воды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71500" y="500063"/>
            <a:ext cx="8143875" cy="58578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71500" y="2857500"/>
            <a:ext cx="8229600" cy="1143000"/>
          </a:xfrm>
        </p:spPr>
        <p:txBody>
          <a:bodyPr/>
          <a:lstStyle/>
          <a:p>
            <a:r>
              <a:rPr lang="ru-RU" sz="8800" b="1" i="1" smtClean="0">
                <a:latin typeface="Times New Roman" pitchFamily="18" charset="0"/>
                <a:cs typeface="Times New Roman" pitchFamily="18" charset="0"/>
              </a:rPr>
              <a:t>конвертики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214</Words>
  <Application>Microsoft Office PowerPoint</Application>
  <PresentationFormat>Экран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Подземные воды    </vt:lpstr>
      <vt:lpstr>Сегодня на уроке я хочу:</vt:lpstr>
      <vt:lpstr>1. Образование подземных вод.</vt:lpstr>
      <vt:lpstr>1. Образование подземных вод.</vt:lpstr>
      <vt:lpstr>Составьте план характеристики        Я должен сказать… </vt:lpstr>
      <vt:lpstr>Задание.  Внимательно рассматривая схемы, подготовьте ответ. Не забудьте записывать все новые слова в тетрадь.</vt:lpstr>
      <vt:lpstr>Слайд 7</vt:lpstr>
      <vt:lpstr> межпластовые воды</vt:lpstr>
      <vt:lpstr>конвертики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Задание:                                    определите по географическим координатам местоположение пещер.</vt:lpstr>
      <vt:lpstr>Слайд 20</vt:lpstr>
      <vt:lpstr>Слайд 21</vt:lpstr>
      <vt:lpstr>Слайд 22</vt:lpstr>
      <vt:lpstr>Слайд 23</vt:lpstr>
      <vt:lpstr>Слайд 24</vt:lpstr>
      <vt:lpstr>Сегодня на уроке я:</vt:lpstr>
      <vt:lpstr>Домашнее задание: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Natalya</dc:creator>
  <cp:lastModifiedBy>Наталья Борисовна</cp:lastModifiedBy>
  <cp:revision>28</cp:revision>
  <dcterms:created xsi:type="dcterms:W3CDTF">2008-02-04T05:42:16Z</dcterms:created>
  <dcterms:modified xsi:type="dcterms:W3CDTF">2003-01-29T19:11:30Z</dcterms:modified>
</cp:coreProperties>
</file>