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5" r:id="rId7"/>
    <p:sldId id="264" r:id="rId8"/>
    <p:sldId id="263" r:id="rId9"/>
    <p:sldId id="262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78836" autoAdjust="0"/>
  </p:normalViewPr>
  <p:slideViewPr>
    <p:cSldViewPr>
      <p:cViewPr varScale="1">
        <p:scale>
          <a:sx n="86" d="100"/>
          <a:sy n="86" d="100"/>
        </p:scale>
        <p:origin x="-69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04.04.2011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04.04.2011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04.04.2011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04.04.2011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-214346" y="0"/>
            <a:ext cx="9358346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714348" y="476672"/>
            <a:ext cx="6017892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i="1" dirty="0" smtClean="0">
                <a:solidFill>
                  <a:schemeClr val="bg1"/>
                </a:solidFill>
              </a:rPr>
              <a:t>Тема: Почему наш организм работает слаженно?</a:t>
            </a:r>
          </a:p>
          <a:p>
            <a:pPr algn="ctr"/>
            <a:endParaRPr lang="ru-RU" sz="4800" i="1" dirty="0" smtClean="0">
              <a:solidFill>
                <a:schemeClr val="bg1"/>
              </a:solidFill>
            </a:endParaRPr>
          </a:p>
          <a:p>
            <a:pPr algn="ctr"/>
            <a:r>
              <a:rPr lang="ru-RU" sz="3200" i="1" dirty="0" smtClean="0">
                <a:solidFill>
                  <a:schemeClr val="bg1"/>
                </a:solidFill>
              </a:rPr>
              <a:t>Бушуева Дина Леонидовна</a:t>
            </a:r>
          </a:p>
          <a:p>
            <a:pPr algn="ctr"/>
            <a:r>
              <a:rPr lang="ru-RU" sz="3200" i="1" dirty="0" smtClean="0">
                <a:solidFill>
                  <a:schemeClr val="bg1"/>
                </a:solidFill>
              </a:rPr>
              <a:t>учитель начальных классов</a:t>
            </a:r>
          </a:p>
          <a:p>
            <a:pPr algn="ctr"/>
            <a:r>
              <a:rPr lang="ru-RU" sz="3200" i="1" dirty="0" smtClean="0">
                <a:solidFill>
                  <a:schemeClr val="bg1"/>
                </a:solidFill>
              </a:rPr>
              <a:t>МОУ «ЗСОШ№7 с углубленным изучением отдельных предметов»</a:t>
            </a:r>
            <a:endParaRPr lang="ru-RU" sz="3200" i="1" dirty="0">
              <a:solidFill>
                <a:schemeClr val="bg1"/>
              </a:solidFill>
            </a:endParaRPr>
          </a:p>
        </p:txBody>
      </p:sp>
      <p:pic>
        <p:nvPicPr>
          <p:cNvPr id="4" name="Рисунок 3" descr="скелет.gif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357950" y="1357298"/>
            <a:ext cx="2143125" cy="49815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77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770" decel="100000"/>
                                        <p:tgtEl>
                                          <p:spTgt spid="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4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6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1142976" y="2143116"/>
            <a:ext cx="71819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dirty="0" smtClean="0">
                <a:solidFill>
                  <a:schemeClr val="bg1"/>
                </a:solidFill>
              </a:rPr>
              <a:t>Спасибо за урок!</a:t>
            </a:r>
            <a:endParaRPr lang="ru-RU" sz="7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-50600"/>
            <a:ext cx="9144000" cy="690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1142976" y="1142984"/>
            <a:ext cx="71438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i="1" u="sng" dirty="0" smtClean="0">
                <a:solidFill>
                  <a:schemeClr val="bg1"/>
                </a:solidFill>
              </a:rPr>
              <a:t>Орган</a:t>
            </a:r>
            <a:r>
              <a:rPr lang="ru-RU" sz="3600" i="1" dirty="0" smtClean="0">
                <a:solidFill>
                  <a:schemeClr val="bg1"/>
                </a:solidFill>
              </a:rPr>
              <a:t> – это часть организма, состоящая из тканей нескольких сортов и предназначенная для выполнения определенной функции.</a:t>
            </a:r>
            <a:endParaRPr lang="ru-RU" sz="3600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1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-50601"/>
            <a:ext cx="9144000" cy="69086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1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14282" y="142852"/>
            <a:ext cx="8572500" cy="6357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928662" y="500042"/>
            <a:ext cx="735811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i="1" dirty="0" smtClean="0">
                <a:solidFill>
                  <a:schemeClr val="bg1"/>
                </a:solidFill>
              </a:rPr>
              <a:t>Опорно-двигательная система</a:t>
            </a:r>
            <a:endParaRPr lang="ru-RU" sz="4000" i="1" dirty="0">
              <a:solidFill>
                <a:schemeClr val="bg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786050" y="857232"/>
            <a:ext cx="388760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i="1" spc="300" dirty="0" smtClean="0">
                <a:solidFill>
                  <a:schemeClr val="bg1"/>
                </a:solidFill>
                <a:latin typeface="Constantia" pitchFamily="18" charset="0"/>
              </a:rPr>
              <a:t>Скелет человека</a:t>
            </a:r>
            <a:endParaRPr lang="ru-RU" sz="3200" i="1" spc="300" dirty="0">
              <a:solidFill>
                <a:schemeClr val="bg1"/>
              </a:solidFill>
              <a:latin typeface="Constantia" pitchFamily="18" charset="0"/>
            </a:endParaRPr>
          </a:p>
        </p:txBody>
      </p:sp>
      <p:cxnSp>
        <p:nvCxnSpPr>
          <p:cNvPr id="8" name="Прямая со стрелкой 7"/>
          <p:cNvCxnSpPr>
            <a:cxnSpLocks noChangeAspect="1"/>
          </p:cNvCxnSpPr>
          <p:nvPr/>
        </p:nvCxnSpPr>
        <p:spPr>
          <a:xfrm rot="10800000" flipV="1">
            <a:off x="3423588" y="1214422"/>
            <a:ext cx="527690" cy="428628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5500694" y="1285860"/>
            <a:ext cx="571504" cy="428628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Прямоугольник 9"/>
          <p:cNvSpPr/>
          <p:nvPr/>
        </p:nvSpPr>
        <p:spPr>
          <a:xfrm>
            <a:off x="2643174" y="1500174"/>
            <a:ext cx="141577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i="1" spc="300" dirty="0" smtClean="0">
                <a:solidFill>
                  <a:schemeClr val="bg1"/>
                </a:solidFill>
                <a:latin typeface="Constantia" pitchFamily="18" charset="0"/>
              </a:rPr>
              <a:t>Опора</a:t>
            </a:r>
            <a:endParaRPr lang="ru-RU" sz="2800" i="1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5286380" y="1500174"/>
            <a:ext cx="252870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i="1" spc="300" dirty="0" smtClean="0">
                <a:solidFill>
                  <a:schemeClr val="bg1"/>
                </a:solidFill>
                <a:latin typeface="Constantia" pitchFamily="18" charset="0"/>
              </a:rPr>
              <a:t>Защита</a:t>
            </a:r>
            <a:endParaRPr lang="ru-RU" sz="2800" i="1" spc="300" dirty="0">
              <a:solidFill>
                <a:schemeClr val="bg1"/>
              </a:solidFill>
              <a:latin typeface="Constantia" pitchFamily="18" charset="0"/>
            </a:endParaRPr>
          </a:p>
        </p:txBody>
      </p:sp>
      <p:pic>
        <p:nvPicPr>
          <p:cNvPr id="7170" name="Picture 2" descr="C:\Documents and Settings\Admin\Рабочий стол\leykemiy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328881" y="1928802"/>
            <a:ext cx="5056813" cy="421484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750"/>
                            </p:stCondLst>
                            <p:childTnLst>
                              <p:par>
                                <p:cTn id="13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750"/>
                            </p:stCondLst>
                            <p:childTnLst>
                              <p:par>
                                <p:cTn id="17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250"/>
                            </p:stCondLst>
                            <p:childTnLst>
                              <p:par>
                                <p:cTn id="21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750"/>
                            </p:stCondLst>
                            <p:childTnLst>
                              <p:par>
                                <p:cTn id="25" presetID="3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750"/>
                            </p:stCondLst>
                            <p:childTnLst>
                              <p:par>
                                <p:cTn id="33" presetID="3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6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1250"/>
                            </p:stCondLst>
                            <p:childTnLst>
                              <p:par>
                                <p:cTn id="41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800" decel="100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800" decel="100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800" decel="100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800" decel="100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10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1643042" y="428604"/>
            <a:ext cx="678661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i="1" dirty="0" smtClean="0">
                <a:solidFill>
                  <a:schemeClr val="bg1"/>
                </a:solidFill>
              </a:rPr>
              <a:t>Органы пищеварения</a:t>
            </a:r>
            <a:endParaRPr lang="ru-RU" sz="5400" i="1" dirty="0">
              <a:solidFill>
                <a:schemeClr val="bg1"/>
              </a:solidFill>
            </a:endParaRPr>
          </a:p>
        </p:txBody>
      </p:sp>
      <p:pic>
        <p:nvPicPr>
          <p:cNvPr id="1026" name="Picture 2" descr="C:\Documents and Settings\Admin\Рабочий стол\07020602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90722" y="1214422"/>
            <a:ext cx="4572031" cy="51435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300"/>
                            </p:stCondLst>
                            <p:childTnLst>
                              <p:par>
                                <p:cTn id="13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1428728" y="500042"/>
            <a:ext cx="592935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5400" i="1" dirty="0" smtClean="0">
                <a:solidFill>
                  <a:schemeClr val="bg1"/>
                </a:solidFill>
              </a:rPr>
              <a:t>Органы выделения</a:t>
            </a:r>
            <a:endParaRPr lang="ru-RU" sz="5400" dirty="0"/>
          </a:p>
        </p:txBody>
      </p:sp>
      <p:pic>
        <p:nvPicPr>
          <p:cNvPr id="2050" name="Picture 2" descr="C:\Documents and Settings\Admin\Рабочий стол\1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73170" y="1285860"/>
            <a:ext cx="5524636" cy="507209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00"/>
                            </p:stCondLst>
                            <p:childTnLst>
                              <p:par>
                                <p:cTn id="13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1285852" y="500042"/>
            <a:ext cx="68580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i="1" dirty="0" smtClean="0">
                <a:solidFill>
                  <a:schemeClr val="bg1"/>
                </a:solidFill>
              </a:rPr>
              <a:t>Органы чувств</a:t>
            </a:r>
            <a:endParaRPr lang="ru-RU" sz="5400" i="1" dirty="0">
              <a:solidFill>
                <a:schemeClr val="bg1"/>
              </a:solidFill>
            </a:endParaRPr>
          </a:p>
        </p:txBody>
      </p:sp>
      <p:pic>
        <p:nvPicPr>
          <p:cNvPr id="3075" name="Picture 3" descr="C:\Documents and Settings\Admin\Рабочий стол\image00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00232" y="1714488"/>
            <a:ext cx="5102714" cy="335758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50"/>
                            </p:stCondLst>
                            <p:childTnLst>
                              <p:par>
                                <p:cTn id="13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571472" y="500042"/>
            <a:ext cx="78581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i="1" dirty="0" smtClean="0">
                <a:solidFill>
                  <a:schemeClr val="bg1"/>
                </a:solidFill>
              </a:rPr>
              <a:t>Органы кровообращения</a:t>
            </a:r>
            <a:endParaRPr lang="ru-RU" sz="5400" i="1" dirty="0">
              <a:solidFill>
                <a:schemeClr val="bg1"/>
              </a:solidFill>
            </a:endParaRPr>
          </a:p>
        </p:txBody>
      </p:sp>
      <p:pic>
        <p:nvPicPr>
          <p:cNvPr id="4098" name="Picture 2" descr="C:\Documents and Settings\Admin\Рабочий стол\heart_krovi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85918" y="1428736"/>
            <a:ext cx="5500725" cy="492922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450"/>
                            </p:stCondLst>
                            <p:childTnLst>
                              <p:par>
                                <p:cTn id="13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-285784" y="0"/>
            <a:ext cx="9429784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428596" y="571480"/>
            <a:ext cx="792961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i="1" dirty="0" smtClean="0">
                <a:solidFill>
                  <a:schemeClr val="bg1"/>
                </a:solidFill>
              </a:rPr>
              <a:t>Всеми действиями человеческого организма управляет </a:t>
            </a:r>
            <a:r>
              <a:rPr lang="ru-RU" sz="2800" i="1" u="sng" dirty="0" smtClean="0">
                <a:solidFill>
                  <a:schemeClr val="bg1"/>
                </a:solidFill>
              </a:rPr>
              <a:t>нервная система</a:t>
            </a:r>
            <a:endParaRPr lang="ru-RU" sz="2800" u="sng" dirty="0"/>
          </a:p>
        </p:txBody>
      </p:sp>
      <p:sp>
        <p:nvSpPr>
          <p:cNvPr id="6" name="TextBox 5"/>
          <p:cNvSpPr txBox="1"/>
          <p:nvPr/>
        </p:nvSpPr>
        <p:spPr>
          <a:xfrm>
            <a:off x="214282" y="1428736"/>
            <a:ext cx="736560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 smtClean="0">
                <a:solidFill>
                  <a:schemeClr val="bg1"/>
                </a:solidFill>
              </a:rPr>
              <a:t>Нервная система состоит из чувствительных клеток,</a:t>
            </a:r>
          </a:p>
          <a:p>
            <a:r>
              <a:rPr lang="ru-RU" sz="2800" i="1" dirty="0" smtClean="0">
                <a:solidFill>
                  <a:schemeClr val="bg1"/>
                </a:solidFill>
              </a:rPr>
              <a:t> нервов и мозга.</a:t>
            </a:r>
            <a:endParaRPr lang="ru-RU" sz="2800" i="1" dirty="0">
              <a:solidFill>
                <a:schemeClr val="bg1"/>
              </a:solidFill>
            </a:endParaRPr>
          </a:p>
        </p:txBody>
      </p:sp>
      <p:pic>
        <p:nvPicPr>
          <p:cNvPr id="1026" name="Picture 2" descr="D:\Мои документы\Мои рисунки\органы человека\5f2d91690bf1af62ee5347cfd8d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628" y="1000108"/>
            <a:ext cx="3714776" cy="55007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6000"/>
                            </p:stCondLst>
                            <p:childTnLst>
                              <p:par>
                                <p:cTn id="13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857224" y="357166"/>
            <a:ext cx="78581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i="1" dirty="0" smtClean="0">
                <a:solidFill>
                  <a:schemeClr val="bg1"/>
                </a:solidFill>
              </a:rPr>
              <a:t>Головной и спинной мозг</a:t>
            </a:r>
            <a:endParaRPr lang="ru-RU" sz="5400" i="1" dirty="0">
              <a:solidFill>
                <a:schemeClr val="bg1"/>
              </a:solidFill>
            </a:endParaRPr>
          </a:p>
        </p:txBody>
      </p:sp>
      <p:pic>
        <p:nvPicPr>
          <p:cNvPr id="6146" name="Picture 2" descr="C:\Documents and Settings\Admin\Рабочий стол\i001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85918" y="1285860"/>
            <a:ext cx="5369825" cy="507209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450"/>
                            </p:stCondLst>
                            <p:childTnLst>
                              <p:par>
                                <p:cTn id="13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84</Words>
  <Application>Microsoft Office PowerPoint</Application>
  <PresentationFormat>Экран (4:3)</PresentationFormat>
  <Paragraphs>19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Tata</cp:lastModifiedBy>
  <cp:revision>13</cp:revision>
  <dcterms:modified xsi:type="dcterms:W3CDTF">2011-04-04T15:55:36Z</dcterms:modified>
</cp:coreProperties>
</file>