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42"/>
  </p:notesMasterIdLst>
  <p:sldIdLst>
    <p:sldId id="316" r:id="rId9"/>
    <p:sldId id="262" r:id="rId10"/>
    <p:sldId id="294" r:id="rId11"/>
    <p:sldId id="264" r:id="rId12"/>
    <p:sldId id="293" r:id="rId13"/>
    <p:sldId id="265" r:id="rId14"/>
    <p:sldId id="269" r:id="rId15"/>
    <p:sldId id="267" r:id="rId16"/>
    <p:sldId id="314" r:id="rId17"/>
    <p:sldId id="296" r:id="rId18"/>
    <p:sldId id="257" r:id="rId19"/>
    <p:sldId id="259" r:id="rId20"/>
    <p:sldId id="258" r:id="rId21"/>
    <p:sldId id="292" r:id="rId22"/>
    <p:sldId id="315" r:id="rId23"/>
    <p:sldId id="312" r:id="rId24"/>
    <p:sldId id="311" r:id="rId25"/>
    <p:sldId id="298" r:id="rId26"/>
    <p:sldId id="300" r:id="rId27"/>
    <p:sldId id="299" r:id="rId28"/>
    <p:sldId id="302" r:id="rId29"/>
    <p:sldId id="291" r:id="rId30"/>
    <p:sldId id="275" r:id="rId31"/>
    <p:sldId id="290" r:id="rId32"/>
    <p:sldId id="280" r:id="rId33"/>
    <p:sldId id="288" r:id="rId34"/>
    <p:sldId id="283" r:id="rId35"/>
    <p:sldId id="284" r:id="rId36"/>
    <p:sldId id="285" r:id="rId37"/>
    <p:sldId id="309" r:id="rId38"/>
    <p:sldId id="287" r:id="rId39"/>
    <p:sldId id="307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9B9C-3CAB-4C05-A702-6CCD6EBF0CFB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CB71-F715-4C94-B622-46DC0258C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21F3B7-7720-4806-9FD9-CB2B151069F1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FAFD1-172E-42FD-92DF-E0BB008E5FB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E4C9-285B-4C3F-8885-765B5ED6AD99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26D2-4EF3-4BAC-94B4-F97D72D8A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58346" cy="71548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Урок окружающего мира по теме: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« Исследование дыхания. Для чего и как мы дышим?» 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                                          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                                                                    Составила: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                                                           Учитель             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                                                                          МОУ СОШ № 1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 </a:t>
            </a:r>
            <a:r>
              <a:rPr lang="ru-RU" sz="2700" b="1" i="1" dirty="0" smtClean="0">
                <a:latin typeface="Georgia" pitchFamily="18" charset="0"/>
              </a:rPr>
              <a:t>                                                                         п. Селижарово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sz="2700" b="1" i="1" dirty="0" smtClean="0">
                <a:latin typeface="Georgia" pitchFamily="18" charset="0"/>
              </a:rPr>
              <a:t>                                                                          Муравьёва Е. А.</a:t>
            </a:r>
            <a:br>
              <a:rPr lang="ru-RU" sz="2700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</a:rPr>
              <a:t>Состав воздуха</a:t>
            </a:r>
          </a:p>
        </p:txBody>
      </p:sp>
      <p:pic>
        <p:nvPicPr>
          <p:cNvPr id="7171" name="Содержимое 11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8685960">
            <a:off x="2928938" y="2071687"/>
            <a:ext cx="4038600" cy="3559175"/>
          </a:xfrm>
        </p:spPr>
      </p:pic>
      <p:sp>
        <p:nvSpPr>
          <p:cNvPr id="10" name="Овальная выноска 9"/>
          <p:cNvSpPr/>
          <p:nvPr/>
        </p:nvSpPr>
        <p:spPr>
          <a:xfrm>
            <a:off x="428596" y="1571612"/>
            <a:ext cx="3429000" cy="857250"/>
          </a:xfrm>
          <a:prstGeom prst="wedgeEllipseCallout">
            <a:avLst>
              <a:gd name="adj1" fmla="val 45309"/>
              <a:gd name="adj2" fmla="val 1403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углекислый газ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5429250" y="1785938"/>
            <a:ext cx="3429000" cy="857250"/>
          </a:xfrm>
          <a:prstGeom prst="wedgeEllipseCallout">
            <a:avLst>
              <a:gd name="adj1" fmla="val -50398"/>
              <a:gd name="adj2" fmla="val 1052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кислород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5357813" y="5429250"/>
            <a:ext cx="3429000" cy="857250"/>
          </a:xfrm>
          <a:prstGeom prst="wedgeEllipseCallout">
            <a:avLst>
              <a:gd name="adj1" fmla="val -54051"/>
              <a:gd name="adj2" fmla="val -1036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chemeClr val="tx1"/>
                </a:solidFill>
              </a:rPr>
              <a:t>азот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GBI_2A08_0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05643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AutoShape 5"/>
          <p:cNvSpPr>
            <a:spLocks noChangeArrowheads="1"/>
          </p:cNvSpPr>
          <p:nvPr/>
        </p:nvSpPr>
        <p:spPr bwMode="auto">
          <a:xfrm rot="2136372">
            <a:off x="2166938" y="1677988"/>
            <a:ext cx="719137" cy="1008062"/>
          </a:xfrm>
          <a:custGeom>
            <a:avLst/>
            <a:gdLst>
              <a:gd name="G0" fmla="+- 12427 0 0"/>
              <a:gd name="G1" fmla="+- 3637 0 0"/>
              <a:gd name="G2" fmla="+- 12158 0 3637"/>
              <a:gd name="G3" fmla="+- G2 0 3637"/>
              <a:gd name="G4" fmla="*/ G3 32768 32059"/>
              <a:gd name="G5" fmla="*/ G4 1 2"/>
              <a:gd name="G6" fmla="+- 21600 0 12427"/>
              <a:gd name="G7" fmla="*/ G6 3637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 rot="4022777">
            <a:off x="3925094" y="1843882"/>
            <a:ext cx="687387" cy="1060450"/>
          </a:xfrm>
          <a:custGeom>
            <a:avLst/>
            <a:gdLst>
              <a:gd name="G0" fmla="+- 12427 0 0"/>
              <a:gd name="G1" fmla="+- 3637 0 0"/>
              <a:gd name="G2" fmla="+- 12158 0 3637"/>
              <a:gd name="G3" fmla="+- G2 0 3637"/>
              <a:gd name="G4" fmla="*/ G3 32768 32059"/>
              <a:gd name="G5" fmla="*/ G4 1 2"/>
              <a:gd name="G6" fmla="+- 21600 0 12427"/>
              <a:gd name="G7" fmla="*/ G6 3637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 rot="1773626">
            <a:off x="2268538" y="3284538"/>
            <a:ext cx="687387" cy="1060450"/>
          </a:xfrm>
          <a:custGeom>
            <a:avLst/>
            <a:gdLst>
              <a:gd name="G0" fmla="+- 12427 0 0"/>
              <a:gd name="G1" fmla="+- 3637 0 0"/>
              <a:gd name="G2" fmla="+- 12158 0 3637"/>
              <a:gd name="G3" fmla="+- G2 0 3637"/>
              <a:gd name="G4" fmla="*/ G3 32768 32059"/>
              <a:gd name="G5" fmla="*/ G4 1 2"/>
              <a:gd name="G6" fmla="+- 21600 0 12427"/>
              <a:gd name="G7" fmla="*/ G6 3637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9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37"/>
                </a:lnTo>
                <a:cubicBezTo>
                  <a:pt x="5564" y="3637"/>
                  <a:pt x="0" y="7452"/>
                  <a:pt x="0" y="12158"/>
                </a:cubicBezTo>
                <a:lnTo>
                  <a:pt x="0" y="21600"/>
                </a:lnTo>
                <a:lnTo>
                  <a:pt x="4992" y="21600"/>
                </a:lnTo>
                <a:lnTo>
                  <a:pt x="4992" y="12158"/>
                </a:lnTo>
                <a:cubicBezTo>
                  <a:pt x="4992" y="10149"/>
                  <a:pt x="8321" y="8521"/>
                  <a:pt x="12427" y="8521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 rot="3909286">
            <a:off x="5195095" y="3434556"/>
            <a:ext cx="976312" cy="358775"/>
          </a:xfrm>
          <a:prstGeom prst="rightArrow">
            <a:avLst>
              <a:gd name="adj1" fmla="val 50000"/>
              <a:gd name="adj2" fmla="val 68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 rot="4367209">
            <a:off x="5631657" y="4745831"/>
            <a:ext cx="976312" cy="358775"/>
          </a:xfrm>
          <a:prstGeom prst="rightArrow">
            <a:avLst>
              <a:gd name="adj1" fmla="val 50000"/>
              <a:gd name="adj2" fmla="val 680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UEST\Мои документы\Мои рисунки\2007-10 (окт)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843354" cy="524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357322"/>
          </a:xfrm>
          <a:effectLst>
            <a:reflection blurRad="6350" stA="52000" endA="300" endPos="3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дыхания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газообмен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501122" cy="6000792"/>
          </a:xfrm>
        </p:spPr>
      </p:pic>
    </p:spTree>
  </p:cSld>
  <p:clrMapOvr>
    <a:masterClrMapping/>
  </p:clrMapOvr>
  <p:transition spd="med" advTm="6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Georgia" pitchFamily="18" charset="0"/>
              </a:rPr>
              <a:t>Это интересно!</a:t>
            </a:r>
            <a:endParaRPr lang="ru-RU" sz="40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6868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Georgia" pitchFamily="18" charset="0"/>
              </a:rPr>
              <a:t>   Каждый день человек вдыхает  15000 литров  воздуха, используя  3000 литров кислорода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04"/>
            <a:ext cx="65722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7572404"/>
            <a:ext cx="1643074" cy="1428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sp>
        <p:nvSpPr>
          <p:cNvPr id="13317" name="Содержимое 3"/>
          <p:cNvSpPr>
            <a:spLocks noGrp="1"/>
          </p:cNvSpPr>
          <p:nvPr>
            <p:ph sz="half" idx="2"/>
          </p:nvPr>
        </p:nvSpPr>
        <p:spPr>
          <a:xfrm flipV="1">
            <a:off x="7572396" y="7143776"/>
            <a:ext cx="928694" cy="688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sp>
        <p:nvSpPr>
          <p:cNvPr id="4103" name="Содержимое 3"/>
          <p:cNvSpPr txBox="1">
            <a:spLocks/>
          </p:cNvSpPr>
          <p:nvPr/>
        </p:nvSpPr>
        <p:spPr bwMode="auto">
          <a:xfrm>
            <a:off x="3857625" y="7358088"/>
            <a:ext cx="709613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4104" name="AutoShape 4"/>
          <p:cNvSpPr>
            <a:spLocks noChangeAspect="1" noChangeArrowheads="1" noTextEdit="1"/>
          </p:cNvSpPr>
          <p:nvPr/>
        </p:nvSpPr>
        <p:spPr bwMode="auto">
          <a:xfrm>
            <a:off x="5857875" y="500063"/>
            <a:ext cx="30718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7885113" y="2552700"/>
            <a:ext cx="88900" cy="385763"/>
          </a:xfrm>
          <a:custGeom>
            <a:avLst/>
            <a:gdLst>
              <a:gd name="T0" fmla="*/ 131048139 w 56"/>
              <a:gd name="T1" fmla="*/ 45362872 h 243"/>
              <a:gd name="T2" fmla="*/ 131048139 w 56"/>
              <a:gd name="T3" fmla="*/ 45362872 h 243"/>
              <a:gd name="T4" fmla="*/ 141128761 w 56"/>
              <a:gd name="T5" fmla="*/ 113407993 h 243"/>
              <a:gd name="T6" fmla="*/ 141128761 w 56"/>
              <a:gd name="T7" fmla="*/ 236895034 h 243"/>
              <a:gd name="T8" fmla="*/ 131048139 w 56"/>
              <a:gd name="T9" fmla="*/ 408265838 h 243"/>
              <a:gd name="T10" fmla="*/ 110886894 w 56"/>
              <a:gd name="T11" fmla="*/ 498991657 h 243"/>
              <a:gd name="T12" fmla="*/ 93246574 w 56"/>
              <a:gd name="T13" fmla="*/ 567036741 h 243"/>
              <a:gd name="T14" fmla="*/ 93246574 w 56"/>
              <a:gd name="T15" fmla="*/ 567036741 h 243"/>
              <a:gd name="T16" fmla="*/ 83165952 w 56"/>
              <a:gd name="T17" fmla="*/ 589717377 h 243"/>
              <a:gd name="T18" fmla="*/ 73083742 w 56"/>
              <a:gd name="T19" fmla="*/ 599798013 h 243"/>
              <a:gd name="T20" fmla="*/ 55443447 w 56"/>
              <a:gd name="T21" fmla="*/ 612399601 h 243"/>
              <a:gd name="T22" fmla="*/ 37801552 w 56"/>
              <a:gd name="T23" fmla="*/ 599798013 h 243"/>
              <a:gd name="T24" fmla="*/ 37801552 w 56"/>
              <a:gd name="T25" fmla="*/ 599798013 h 243"/>
              <a:gd name="T26" fmla="*/ 17641889 w 56"/>
              <a:gd name="T27" fmla="*/ 589717377 h 243"/>
              <a:gd name="T28" fmla="*/ 7561264 w 56"/>
              <a:gd name="T29" fmla="*/ 577117377 h 243"/>
              <a:gd name="T30" fmla="*/ 0 w 56"/>
              <a:gd name="T31" fmla="*/ 554435153 h 243"/>
              <a:gd name="T32" fmla="*/ 7561264 w 56"/>
              <a:gd name="T33" fmla="*/ 531754517 h 243"/>
              <a:gd name="T34" fmla="*/ 7561264 w 56"/>
              <a:gd name="T35" fmla="*/ 531754517 h 243"/>
              <a:gd name="T36" fmla="*/ 17641889 w 56"/>
              <a:gd name="T37" fmla="*/ 463709433 h 243"/>
              <a:gd name="T38" fmla="*/ 27722517 w 56"/>
              <a:gd name="T39" fmla="*/ 385585202 h 243"/>
              <a:gd name="T40" fmla="*/ 37801552 w 56"/>
              <a:gd name="T41" fmla="*/ 236895034 h 243"/>
              <a:gd name="T42" fmla="*/ 37801552 w 56"/>
              <a:gd name="T43" fmla="*/ 57964473 h 243"/>
              <a:gd name="T44" fmla="*/ 37801552 w 56"/>
              <a:gd name="T45" fmla="*/ 57964473 h 243"/>
              <a:gd name="T46" fmla="*/ 37801552 w 56"/>
              <a:gd name="T47" fmla="*/ 35282237 h 243"/>
              <a:gd name="T48" fmla="*/ 45362813 w 56"/>
              <a:gd name="T49" fmla="*/ 12601591 h 243"/>
              <a:gd name="T50" fmla="*/ 65524069 w 56"/>
              <a:gd name="T51" fmla="*/ 0 h 243"/>
              <a:gd name="T52" fmla="*/ 83165952 w 56"/>
              <a:gd name="T53" fmla="*/ 0 h 243"/>
              <a:gd name="T54" fmla="*/ 83165952 w 56"/>
              <a:gd name="T55" fmla="*/ 0 h 243"/>
              <a:gd name="T56" fmla="*/ 103327197 w 56"/>
              <a:gd name="T57" fmla="*/ 0 h 243"/>
              <a:gd name="T58" fmla="*/ 110886894 w 56"/>
              <a:gd name="T59" fmla="*/ 12601591 h 243"/>
              <a:gd name="T60" fmla="*/ 131048139 w 56"/>
              <a:gd name="T61" fmla="*/ 22682230 h 243"/>
              <a:gd name="T62" fmla="*/ 131048139 w 56"/>
              <a:gd name="T63" fmla="*/ 45362872 h 243"/>
              <a:gd name="T64" fmla="*/ 131048139 w 56"/>
              <a:gd name="T65" fmla="*/ 45362872 h 2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243"/>
              <a:gd name="T101" fmla="*/ 56 w 56"/>
              <a:gd name="T102" fmla="*/ 243 h 2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243">
                <a:moveTo>
                  <a:pt x="52" y="18"/>
                </a:moveTo>
                <a:lnTo>
                  <a:pt x="52" y="18"/>
                </a:lnTo>
                <a:lnTo>
                  <a:pt x="56" y="45"/>
                </a:lnTo>
                <a:lnTo>
                  <a:pt x="56" y="94"/>
                </a:lnTo>
                <a:lnTo>
                  <a:pt x="52" y="162"/>
                </a:lnTo>
                <a:lnTo>
                  <a:pt x="44" y="198"/>
                </a:lnTo>
                <a:lnTo>
                  <a:pt x="37" y="225"/>
                </a:lnTo>
                <a:lnTo>
                  <a:pt x="33" y="234"/>
                </a:lnTo>
                <a:lnTo>
                  <a:pt x="29" y="238"/>
                </a:lnTo>
                <a:lnTo>
                  <a:pt x="22" y="243"/>
                </a:lnTo>
                <a:lnTo>
                  <a:pt x="15" y="238"/>
                </a:lnTo>
                <a:lnTo>
                  <a:pt x="7" y="234"/>
                </a:lnTo>
                <a:lnTo>
                  <a:pt x="3" y="229"/>
                </a:lnTo>
                <a:lnTo>
                  <a:pt x="0" y="220"/>
                </a:lnTo>
                <a:lnTo>
                  <a:pt x="3" y="211"/>
                </a:lnTo>
                <a:lnTo>
                  <a:pt x="7" y="184"/>
                </a:lnTo>
                <a:lnTo>
                  <a:pt x="11" y="153"/>
                </a:lnTo>
                <a:lnTo>
                  <a:pt x="15" y="94"/>
                </a:lnTo>
                <a:lnTo>
                  <a:pt x="15" y="23"/>
                </a:lnTo>
                <a:lnTo>
                  <a:pt x="15" y="14"/>
                </a:lnTo>
                <a:lnTo>
                  <a:pt x="18" y="5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4" y="5"/>
                </a:lnTo>
                <a:lnTo>
                  <a:pt x="52" y="9"/>
                </a:lnTo>
                <a:lnTo>
                  <a:pt x="5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6" name="Freeform 9"/>
          <p:cNvSpPr>
            <a:spLocks/>
          </p:cNvSpPr>
          <p:nvPr/>
        </p:nvSpPr>
        <p:spPr bwMode="auto">
          <a:xfrm>
            <a:off x="7040563" y="1419225"/>
            <a:ext cx="1462087" cy="1198563"/>
          </a:xfrm>
          <a:custGeom>
            <a:avLst/>
            <a:gdLst>
              <a:gd name="T0" fmla="*/ 2038805169 w 921"/>
              <a:gd name="T1" fmla="*/ 655240885 h 755"/>
              <a:gd name="T2" fmla="*/ 1990923023 w 921"/>
              <a:gd name="T3" fmla="*/ 667842461 h 755"/>
              <a:gd name="T4" fmla="*/ 1925399000 w 921"/>
              <a:gd name="T5" fmla="*/ 509071809 h 755"/>
              <a:gd name="T6" fmla="*/ 1839713739 w 921"/>
              <a:gd name="T7" fmla="*/ 372983259 h 755"/>
              <a:gd name="T8" fmla="*/ 1726305983 w 921"/>
              <a:gd name="T9" fmla="*/ 246975435 h 755"/>
              <a:gd name="T10" fmla="*/ 1595257541 w 921"/>
              <a:gd name="T11" fmla="*/ 146169126 h 755"/>
              <a:gd name="T12" fmla="*/ 1433967639 w 921"/>
              <a:gd name="T13" fmla="*/ 68045044 h 755"/>
              <a:gd name="T14" fmla="*/ 1272677737 w 921"/>
              <a:gd name="T15" fmla="*/ 22682208 h 755"/>
              <a:gd name="T16" fmla="*/ 1083666927 w 921"/>
              <a:gd name="T17" fmla="*/ 0 h 755"/>
              <a:gd name="T18" fmla="*/ 904735148 w 921"/>
              <a:gd name="T19" fmla="*/ 22682208 h 755"/>
              <a:gd name="T20" fmla="*/ 801409399 w 921"/>
              <a:gd name="T21" fmla="*/ 45362829 h 755"/>
              <a:gd name="T22" fmla="*/ 604837331 w 921"/>
              <a:gd name="T23" fmla="*/ 113407885 h 755"/>
              <a:gd name="T24" fmla="*/ 433466810 w 921"/>
              <a:gd name="T25" fmla="*/ 214214194 h 755"/>
              <a:gd name="T26" fmla="*/ 292338047 w 921"/>
              <a:gd name="T27" fmla="*/ 337701068 h 755"/>
              <a:gd name="T28" fmla="*/ 168849622 w 921"/>
              <a:gd name="T29" fmla="*/ 486391194 h 755"/>
              <a:gd name="T30" fmla="*/ 75604666 w 921"/>
              <a:gd name="T31" fmla="*/ 655240885 h 755"/>
              <a:gd name="T32" fmla="*/ 17640295 w 921"/>
              <a:gd name="T33" fmla="*/ 836692350 h 755"/>
              <a:gd name="T34" fmla="*/ 0 w 921"/>
              <a:gd name="T35" fmla="*/ 1030745194 h 755"/>
              <a:gd name="T36" fmla="*/ 10080622 w 921"/>
              <a:gd name="T37" fmla="*/ 1118949877 h 755"/>
              <a:gd name="T38" fmla="*/ 47882158 w 921"/>
              <a:gd name="T39" fmla="*/ 1300401144 h 755"/>
              <a:gd name="T40" fmla="*/ 131048095 w 921"/>
              <a:gd name="T41" fmla="*/ 1471771785 h 755"/>
              <a:gd name="T42" fmla="*/ 236894643 w 921"/>
              <a:gd name="T43" fmla="*/ 1617940861 h 755"/>
              <a:gd name="T44" fmla="*/ 378023307 w 921"/>
              <a:gd name="T45" fmla="*/ 1731349094 h 755"/>
              <a:gd name="T46" fmla="*/ 536792360 w 921"/>
              <a:gd name="T47" fmla="*/ 1822074727 h 755"/>
              <a:gd name="T48" fmla="*/ 715724139 w 921"/>
              <a:gd name="T49" fmla="*/ 1880037533 h 755"/>
              <a:gd name="T50" fmla="*/ 914815767 w 921"/>
              <a:gd name="T51" fmla="*/ 1902719735 h 755"/>
              <a:gd name="T52" fmla="*/ 1113908783 w 921"/>
              <a:gd name="T53" fmla="*/ 1890118159 h 755"/>
              <a:gd name="T54" fmla="*/ 1272677737 w 921"/>
              <a:gd name="T55" fmla="*/ 1857356918 h 755"/>
              <a:gd name="T56" fmla="*/ 1565015684 w 921"/>
              <a:gd name="T57" fmla="*/ 1708666892 h 755"/>
              <a:gd name="T58" fmla="*/ 1801910625 w 921"/>
              <a:gd name="T59" fmla="*/ 1494453987 h 755"/>
              <a:gd name="T60" fmla="*/ 1925399000 w 921"/>
              <a:gd name="T61" fmla="*/ 1300401144 h 755"/>
              <a:gd name="T62" fmla="*/ 1970761785 w 921"/>
              <a:gd name="T63" fmla="*/ 1154232068 h 755"/>
              <a:gd name="T64" fmla="*/ 1990923023 w 921"/>
              <a:gd name="T65" fmla="*/ 1086188636 h 755"/>
              <a:gd name="T66" fmla="*/ 2084167954 w 921"/>
              <a:gd name="T67" fmla="*/ 1086188636 h 755"/>
              <a:gd name="T68" fmla="*/ 2142132306 w 921"/>
              <a:gd name="T69" fmla="*/ 1063506434 h 755"/>
              <a:gd name="T70" fmla="*/ 2147483647 w 921"/>
              <a:gd name="T71" fmla="*/ 1018143617 h 755"/>
              <a:gd name="T72" fmla="*/ 2147483647 w 921"/>
              <a:gd name="T73" fmla="*/ 950100186 h 755"/>
              <a:gd name="T74" fmla="*/ 2147483647 w 921"/>
              <a:gd name="T75" fmla="*/ 871974541 h 755"/>
              <a:gd name="T76" fmla="*/ 2147483647 w 921"/>
              <a:gd name="T77" fmla="*/ 826611526 h 755"/>
              <a:gd name="T78" fmla="*/ 2147483647 w 921"/>
              <a:gd name="T79" fmla="*/ 745966518 h 755"/>
              <a:gd name="T80" fmla="*/ 2147483647 w 921"/>
              <a:gd name="T81" fmla="*/ 690523076 h 755"/>
              <a:gd name="T82" fmla="*/ 2142132306 w 921"/>
              <a:gd name="T83" fmla="*/ 655240885 h 755"/>
              <a:gd name="T84" fmla="*/ 2038805169 w 921"/>
              <a:gd name="T85" fmla="*/ 655240885 h 7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1"/>
              <a:gd name="T130" fmla="*/ 0 h 755"/>
              <a:gd name="T131" fmla="*/ 921 w 921"/>
              <a:gd name="T132" fmla="*/ 755 h 7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1" h="755">
                <a:moveTo>
                  <a:pt x="809" y="260"/>
                </a:moveTo>
                <a:lnTo>
                  <a:pt x="809" y="260"/>
                </a:lnTo>
                <a:lnTo>
                  <a:pt x="790" y="265"/>
                </a:lnTo>
                <a:lnTo>
                  <a:pt x="779" y="233"/>
                </a:lnTo>
                <a:lnTo>
                  <a:pt x="764" y="202"/>
                </a:lnTo>
                <a:lnTo>
                  <a:pt x="749" y="175"/>
                </a:lnTo>
                <a:lnTo>
                  <a:pt x="730" y="148"/>
                </a:lnTo>
                <a:lnTo>
                  <a:pt x="707" y="121"/>
                </a:lnTo>
                <a:lnTo>
                  <a:pt x="685" y="98"/>
                </a:lnTo>
                <a:lnTo>
                  <a:pt x="659" y="76"/>
                </a:lnTo>
                <a:lnTo>
                  <a:pt x="633" y="58"/>
                </a:lnTo>
                <a:lnTo>
                  <a:pt x="603" y="40"/>
                </a:lnTo>
                <a:lnTo>
                  <a:pt x="569" y="27"/>
                </a:lnTo>
                <a:lnTo>
                  <a:pt x="539" y="18"/>
                </a:lnTo>
                <a:lnTo>
                  <a:pt x="505" y="9"/>
                </a:lnTo>
                <a:lnTo>
                  <a:pt x="468" y="4"/>
                </a:lnTo>
                <a:lnTo>
                  <a:pt x="430" y="0"/>
                </a:lnTo>
                <a:lnTo>
                  <a:pt x="397" y="4"/>
                </a:lnTo>
                <a:lnTo>
                  <a:pt x="359" y="9"/>
                </a:lnTo>
                <a:lnTo>
                  <a:pt x="318" y="18"/>
                </a:lnTo>
                <a:lnTo>
                  <a:pt x="277" y="27"/>
                </a:lnTo>
                <a:lnTo>
                  <a:pt x="240" y="45"/>
                </a:lnTo>
                <a:lnTo>
                  <a:pt x="206" y="62"/>
                </a:lnTo>
                <a:lnTo>
                  <a:pt x="172" y="85"/>
                </a:lnTo>
                <a:lnTo>
                  <a:pt x="142" y="107"/>
                </a:lnTo>
                <a:lnTo>
                  <a:pt x="116" y="134"/>
                </a:lnTo>
                <a:lnTo>
                  <a:pt x="90" y="161"/>
                </a:lnTo>
                <a:lnTo>
                  <a:pt x="67" y="193"/>
                </a:lnTo>
                <a:lnTo>
                  <a:pt x="49" y="224"/>
                </a:lnTo>
                <a:lnTo>
                  <a:pt x="30" y="260"/>
                </a:lnTo>
                <a:lnTo>
                  <a:pt x="19" y="296"/>
                </a:lnTo>
                <a:lnTo>
                  <a:pt x="7" y="332"/>
                </a:lnTo>
                <a:lnTo>
                  <a:pt x="4" y="368"/>
                </a:lnTo>
                <a:lnTo>
                  <a:pt x="0" y="409"/>
                </a:lnTo>
                <a:lnTo>
                  <a:pt x="4" y="444"/>
                </a:lnTo>
                <a:lnTo>
                  <a:pt x="7" y="480"/>
                </a:lnTo>
                <a:lnTo>
                  <a:pt x="19" y="516"/>
                </a:lnTo>
                <a:lnTo>
                  <a:pt x="34" y="552"/>
                </a:lnTo>
                <a:lnTo>
                  <a:pt x="52" y="584"/>
                </a:lnTo>
                <a:lnTo>
                  <a:pt x="71" y="615"/>
                </a:lnTo>
                <a:lnTo>
                  <a:pt x="94" y="642"/>
                </a:lnTo>
                <a:lnTo>
                  <a:pt x="120" y="665"/>
                </a:lnTo>
                <a:lnTo>
                  <a:pt x="150" y="687"/>
                </a:lnTo>
                <a:lnTo>
                  <a:pt x="180" y="710"/>
                </a:lnTo>
                <a:lnTo>
                  <a:pt x="213" y="723"/>
                </a:lnTo>
                <a:lnTo>
                  <a:pt x="247" y="737"/>
                </a:lnTo>
                <a:lnTo>
                  <a:pt x="284" y="746"/>
                </a:lnTo>
                <a:lnTo>
                  <a:pt x="322" y="755"/>
                </a:lnTo>
                <a:lnTo>
                  <a:pt x="363" y="755"/>
                </a:lnTo>
                <a:lnTo>
                  <a:pt x="401" y="755"/>
                </a:lnTo>
                <a:lnTo>
                  <a:pt x="442" y="750"/>
                </a:lnTo>
                <a:lnTo>
                  <a:pt x="505" y="737"/>
                </a:lnTo>
                <a:lnTo>
                  <a:pt x="569" y="710"/>
                </a:lnTo>
                <a:lnTo>
                  <a:pt x="621" y="678"/>
                </a:lnTo>
                <a:lnTo>
                  <a:pt x="670" y="638"/>
                </a:lnTo>
                <a:lnTo>
                  <a:pt x="715" y="593"/>
                </a:lnTo>
                <a:lnTo>
                  <a:pt x="749" y="543"/>
                </a:lnTo>
                <a:lnTo>
                  <a:pt x="764" y="516"/>
                </a:lnTo>
                <a:lnTo>
                  <a:pt x="775" y="489"/>
                </a:lnTo>
                <a:lnTo>
                  <a:pt x="782" y="458"/>
                </a:lnTo>
                <a:lnTo>
                  <a:pt x="790" y="431"/>
                </a:lnTo>
                <a:lnTo>
                  <a:pt x="809" y="431"/>
                </a:lnTo>
                <a:lnTo>
                  <a:pt x="827" y="431"/>
                </a:lnTo>
                <a:lnTo>
                  <a:pt x="850" y="422"/>
                </a:lnTo>
                <a:lnTo>
                  <a:pt x="868" y="417"/>
                </a:lnTo>
                <a:lnTo>
                  <a:pt x="883" y="404"/>
                </a:lnTo>
                <a:lnTo>
                  <a:pt x="898" y="391"/>
                </a:lnTo>
                <a:lnTo>
                  <a:pt x="910" y="377"/>
                </a:lnTo>
                <a:lnTo>
                  <a:pt x="917" y="364"/>
                </a:lnTo>
                <a:lnTo>
                  <a:pt x="921" y="346"/>
                </a:lnTo>
                <a:lnTo>
                  <a:pt x="921" y="328"/>
                </a:lnTo>
                <a:lnTo>
                  <a:pt x="917" y="310"/>
                </a:lnTo>
                <a:lnTo>
                  <a:pt x="910" y="296"/>
                </a:lnTo>
                <a:lnTo>
                  <a:pt x="898" y="283"/>
                </a:lnTo>
                <a:lnTo>
                  <a:pt x="883" y="274"/>
                </a:lnTo>
                <a:lnTo>
                  <a:pt x="868" y="265"/>
                </a:lnTo>
                <a:lnTo>
                  <a:pt x="850" y="260"/>
                </a:lnTo>
                <a:lnTo>
                  <a:pt x="831" y="260"/>
                </a:lnTo>
                <a:lnTo>
                  <a:pt x="809" y="2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7" name="Freeform 10"/>
          <p:cNvSpPr>
            <a:spLocks/>
          </p:cNvSpPr>
          <p:nvPr/>
        </p:nvSpPr>
        <p:spPr bwMode="auto">
          <a:xfrm>
            <a:off x="7046913" y="1419225"/>
            <a:ext cx="979487" cy="1190625"/>
          </a:xfrm>
          <a:custGeom>
            <a:avLst/>
            <a:gdLst>
              <a:gd name="T0" fmla="*/ 498990684 w 617"/>
              <a:gd name="T1" fmla="*/ 927417595 h 750"/>
              <a:gd name="T2" fmla="*/ 509071300 w 617"/>
              <a:gd name="T3" fmla="*/ 655240610 h 750"/>
              <a:gd name="T4" fmla="*/ 584675919 w 617"/>
              <a:gd name="T5" fmla="*/ 405745917 h 750"/>
              <a:gd name="T6" fmla="*/ 735885157 w 617"/>
              <a:gd name="T7" fmla="*/ 178931879 h 750"/>
              <a:gd name="T8" fmla="*/ 942537980 w 617"/>
              <a:gd name="T9" fmla="*/ 0 h 750"/>
              <a:gd name="T10" fmla="*/ 887094593 w 617"/>
              <a:gd name="T11" fmla="*/ 0 h 750"/>
              <a:gd name="T12" fmla="*/ 781247928 w 617"/>
              <a:gd name="T13" fmla="*/ 22682199 h 750"/>
              <a:gd name="T14" fmla="*/ 594756534 w 617"/>
              <a:gd name="T15" fmla="*/ 100806242 h 750"/>
              <a:gd name="T16" fmla="*/ 423386065 w 617"/>
              <a:gd name="T17" fmla="*/ 201612484 h 750"/>
              <a:gd name="T18" fmla="*/ 282257343 w 617"/>
              <a:gd name="T19" fmla="*/ 327620305 h 750"/>
              <a:gd name="T20" fmla="*/ 158768956 w 617"/>
              <a:gd name="T21" fmla="*/ 473789419 h 750"/>
              <a:gd name="T22" fmla="*/ 65524028 w 617"/>
              <a:gd name="T23" fmla="*/ 645159988 h 750"/>
              <a:gd name="T24" fmla="*/ 7559671 w 617"/>
              <a:gd name="T25" fmla="*/ 826611179 h 750"/>
              <a:gd name="T26" fmla="*/ 0 w 617"/>
              <a:gd name="T27" fmla="*/ 1018143190 h 750"/>
              <a:gd name="T28" fmla="*/ 0 w 617"/>
              <a:gd name="T29" fmla="*/ 1118949408 h 750"/>
              <a:gd name="T30" fmla="*/ 45362784 w 617"/>
              <a:gd name="T31" fmla="*/ 1300400599 h 750"/>
              <a:gd name="T32" fmla="*/ 120967440 w 617"/>
              <a:gd name="T33" fmla="*/ 1471771168 h 750"/>
              <a:gd name="T34" fmla="*/ 234373624 w 617"/>
              <a:gd name="T35" fmla="*/ 1607859561 h 750"/>
              <a:gd name="T36" fmla="*/ 375502246 w 617"/>
              <a:gd name="T37" fmla="*/ 1721267746 h 750"/>
              <a:gd name="T38" fmla="*/ 536792200 w 617"/>
              <a:gd name="T39" fmla="*/ 1811993341 h 750"/>
              <a:gd name="T40" fmla="*/ 715723925 w 617"/>
              <a:gd name="T41" fmla="*/ 1867436761 h 750"/>
              <a:gd name="T42" fmla="*/ 914815493 w 617"/>
              <a:gd name="T43" fmla="*/ 1890117366 h 750"/>
              <a:gd name="T44" fmla="*/ 1111387502 w 617"/>
              <a:gd name="T45" fmla="*/ 1880036744 h 750"/>
              <a:gd name="T46" fmla="*/ 1234874253 w 617"/>
              <a:gd name="T47" fmla="*/ 1844754568 h 750"/>
              <a:gd name="T48" fmla="*/ 1461689697 w 617"/>
              <a:gd name="T49" fmla="*/ 1754028973 h 750"/>
              <a:gd name="T50" fmla="*/ 1554934600 w 617"/>
              <a:gd name="T51" fmla="*/ 1685985570 h 750"/>
              <a:gd name="T52" fmla="*/ 1368443207 w 617"/>
              <a:gd name="T53" fmla="*/ 1698585553 h 750"/>
              <a:gd name="T54" fmla="*/ 1179432453 w 617"/>
              <a:gd name="T55" fmla="*/ 1675904948 h 750"/>
              <a:gd name="T56" fmla="*/ 1008061983 w 617"/>
              <a:gd name="T57" fmla="*/ 1607859561 h 750"/>
              <a:gd name="T58" fmla="*/ 849291490 w 617"/>
              <a:gd name="T59" fmla="*/ 1517133966 h 750"/>
              <a:gd name="T60" fmla="*/ 715723925 w 617"/>
              <a:gd name="T61" fmla="*/ 1403727765 h 750"/>
              <a:gd name="T62" fmla="*/ 612396819 w 617"/>
              <a:gd name="T63" fmla="*/ 1267637784 h 750"/>
              <a:gd name="T64" fmla="*/ 536792200 w 617"/>
              <a:gd name="T65" fmla="*/ 1108868786 h 750"/>
              <a:gd name="T66" fmla="*/ 498990684 w 617"/>
              <a:gd name="T67" fmla="*/ 927417595 h 7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7"/>
              <a:gd name="T103" fmla="*/ 0 h 750"/>
              <a:gd name="T104" fmla="*/ 617 w 617"/>
              <a:gd name="T105" fmla="*/ 750 h 7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7" h="750">
                <a:moveTo>
                  <a:pt x="198" y="368"/>
                </a:moveTo>
                <a:lnTo>
                  <a:pt x="198" y="368"/>
                </a:lnTo>
                <a:lnTo>
                  <a:pt x="194" y="314"/>
                </a:lnTo>
                <a:lnTo>
                  <a:pt x="202" y="260"/>
                </a:lnTo>
                <a:lnTo>
                  <a:pt x="213" y="211"/>
                </a:lnTo>
                <a:lnTo>
                  <a:pt x="232" y="161"/>
                </a:lnTo>
                <a:lnTo>
                  <a:pt x="258" y="112"/>
                </a:lnTo>
                <a:lnTo>
                  <a:pt x="292" y="71"/>
                </a:lnTo>
                <a:lnTo>
                  <a:pt x="329" y="31"/>
                </a:lnTo>
                <a:lnTo>
                  <a:pt x="374" y="0"/>
                </a:lnTo>
                <a:lnTo>
                  <a:pt x="352" y="0"/>
                </a:lnTo>
                <a:lnTo>
                  <a:pt x="310" y="9"/>
                </a:lnTo>
                <a:lnTo>
                  <a:pt x="273" y="22"/>
                </a:lnTo>
                <a:lnTo>
                  <a:pt x="236" y="40"/>
                </a:lnTo>
                <a:lnTo>
                  <a:pt x="202" y="58"/>
                </a:lnTo>
                <a:lnTo>
                  <a:pt x="168" y="80"/>
                </a:lnTo>
                <a:lnTo>
                  <a:pt x="138" y="103"/>
                </a:lnTo>
                <a:lnTo>
                  <a:pt x="112" y="130"/>
                </a:lnTo>
                <a:lnTo>
                  <a:pt x="86" y="161"/>
                </a:lnTo>
                <a:lnTo>
                  <a:pt x="63" y="188"/>
                </a:lnTo>
                <a:lnTo>
                  <a:pt x="45" y="224"/>
                </a:lnTo>
                <a:lnTo>
                  <a:pt x="26" y="256"/>
                </a:lnTo>
                <a:lnTo>
                  <a:pt x="15" y="292"/>
                </a:lnTo>
                <a:lnTo>
                  <a:pt x="3" y="328"/>
                </a:lnTo>
                <a:lnTo>
                  <a:pt x="0" y="368"/>
                </a:lnTo>
                <a:lnTo>
                  <a:pt x="0" y="404"/>
                </a:lnTo>
                <a:lnTo>
                  <a:pt x="0" y="444"/>
                </a:lnTo>
                <a:lnTo>
                  <a:pt x="7" y="480"/>
                </a:lnTo>
                <a:lnTo>
                  <a:pt x="18" y="516"/>
                </a:lnTo>
                <a:lnTo>
                  <a:pt x="33" y="548"/>
                </a:lnTo>
                <a:lnTo>
                  <a:pt x="48" y="584"/>
                </a:lnTo>
                <a:lnTo>
                  <a:pt x="71" y="611"/>
                </a:lnTo>
                <a:lnTo>
                  <a:pt x="93" y="638"/>
                </a:lnTo>
                <a:lnTo>
                  <a:pt x="120" y="665"/>
                </a:lnTo>
                <a:lnTo>
                  <a:pt x="149" y="683"/>
                </a:lnTo>
                <a:lnTo>
                  <a:pt x="179" y="705"/>
                </a:lnTo>
                <a:lnTo>
                  <a:pt x="213" y="719"/>
                </a:lnTo>
                <a:lnTo>
                  <a:pt x="247" y="732"/>
                </a:lnTo>
                <a:lnTo>
                  <a:pt x="284" y="741"/>
                </a:lnTo>
                <a:lnTo>
                  <a:pt x="322" y="750"/>
                </a:lnTo>
                <a:lnTo>
                  <a:pt x="363" y="750"/>
                </a:lnTo>
                <a:lnTo>
                  <a:pt x="404" y="750"/>
                </a:lnTo>
                <a:lnTo>
                  <a:pt x="441" y="746"/>
                </a:lnTo>
                <a:lnTo>
                  <a:pt x="490" y="732"/>
                </a:lnTo>
                <a:lnTo>
                  <a:pt x="535" y="719"/>
                </a:lnTo>
                <a:lnTo>
                  <a:pt x="580" y="696"/>
                </a:lnTo>
                <a:lnTo>
                  <a:pt x="617" y="669"/>
                </a:lnTo>
                <a:lnTo>
                  <a:pt x="580" y="674"/>
                </a:lnTo>
                <a:lnTo>
                  <a:pt x="543" y="674"/>
                </a:lnTo>
                <a:lnTo>
                  <a:pt x="505" y="669"/>
                </a:lnTo>
                <a:lnTo>
                  <a:pt x="468" y="665"/>
                </a:lnTo>
                <a:lnTo>
                  <a:pt x="434" y="651"/>
                </a:lnTo>
                <a:lnTo>
                  <a:pt x="400" y="638"/>
                </a:lnTo>
                <a:lnTo>
                  <a:pt x="367" y="624"/>
                </a:lnTo>
                <a:lnTo>
                  <a:pt x="337" y="602"/>
                </a:lnTo>
                <a:lnTo>
                  <a:pt x="310" y="584"/>
                </a:lnTo>
                <a:lnTo>
                  <a:pt x="284" y="557"/>
                </a:lnTo>
                <a:lnTo>
                  <a:pt x="262" y="530"/>
                </a:lnTo>
                <a:lnTo>
                  <a:pt x="243" y="503"/>
                </a:lnTo>
                <a:lnTo>
                  <a:pt x="228" y="471"/>
                </a:lnTo>
                <a:lnTo>
                  <a:pt x="213" y="440"/>
                </a:lnTo>
                <a:lnTo>
                  <a:pt x="202" y="404"/>
                </a:lnTo>
                <a:lnTo>
                  <a:pt x="198" y="368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8" name="Freeform 11"/>
          <p:cNvSpPr>
            <a:spLocks/>
          </p:cNvSpPr>
          <p:nvPr/>
        </p:nvSpPr>
        <p:spPr bwMode="auto">
          <a:xfrm>
            <a:off x="7010400" y="1376363"/>
            <a:ext cx="1522413" cy="1268412"/>
          </a:xfrm>
          <a:custGeom>
            <a:avLst/>
            <a:gdLst>
              <a:gd name="T0" fmla="*/ 2066529071 w 959"/>
              <a:gd name="T1" fmla="*/ 645159747 h 799"/>
              <a:gd name="T2" fmla="*/ 2001005004 w 959"/>
              <a:gd name="T3" fmla="*/ 496469839 h 799"/>
              <a:gd name="T4" fmla="*/ 1935480937 w 959"/>
              <a:gd name="T5" fmla="*/ 587195400 h 799"/>
              <a:gd name="T6" fmla="*/ 2001005004 w 959"/>
              <a:gd name="T7" fmla="*/ 781248089 h 799"/>
              <a:gd name="T8" fmla="*/ 2147483647 w 959"/>
              <a:gd name="T9" fmla="*/ 758565905 h 799"/>
              <a:gd name="T10" fmla="*/ 2147483647 w 959"/>
              <a:gd name="T11" fmla="*/ 814009304 h 799"/>
              <a:gd name="T12" fmla="*/ 2147483647 w 959"/>
              <a:gd name="T13" fmla="*/ 871973849 h 799"/>
              <a:gd name="T14" fmla="*/ 2147483647 w 959"/>
              <a:gd name="T15" fmla="*/ 962699411 h 799"/>
              <a:gd name="T16" fmla="*/ 2132053139 w 959"/>
              <a:gd name="T17" fmla="*/ 1063505590 h 799"/>
              <a:gd name="T18" fmla="*/ 2011085630 w 959"/>
              <a:gd name="T19" fmla="*/ 1063505590 h 799"/>
              <a:gd name="T20" fmla="*/ 1980843753 w 959"/>
              <a:gd name="T21" fmla="*/ 1176911748 h 799"/>
              <a:gd name="T22" fmla="*/ 1811994065 w 959"/>
              <a:gd name="T23" fmla="*/ 1504531832 h 799"/>
              <a:gd name="T24" fmla="*/ 1461691130 w 959"/>
              <a:gd name="T25" fmla="*/ 1789310479 h 799"/>
              <a:gd name="T26" fmla="*/ 1169352983 w 959"/>
              <a:gd name="T27" fmla="*/ 1890116659 h 799"/>
              <a:gd name="T28" fmla="*/ 877014837 w 959"/>
              <a:gd name="T29" fmla="*/ 1890116659 h 799"/>
              <a:gd name="T30" fmla="*/ 614918369 w 959"/>
              <a:gd name="T31" fmla="*/ 1834673260 h 799"/>
              <a:gd name="T32" fmla="*/ 398184816 w 959"/>
              <a:gd name="T33" fmla="*/ 1698584918 h 799"/>
              <a:gd name="T34" fmla="*/ 226814178 w 959"/>
              <a:gd name="T35" fmla="*/ 1504531832 h 799"/>
              <a:gd name="T36" fmla="*/ 123488509 w 959"/>
              <a:gd name="T37" fmla="*/ 1267637310 h 799"/>
              <a:gd name="T38" fmla="*/ 103327232 w 959"/>
              <a:gd name="T39" fmla="*/ 1086186187 h 799"/>
              <a:gd name="T40" fmla="*/ 141128810 w 959"/>
              <a:gd name="T41" fmla="*/ 826610870 h 799"/>
              <a:gd name="T42" fmla="*/ 254536693 w 959"/>
              <a:gd name="T43" fmla="*/ 577114782 h 799"/>
              <a:gd name="T44" fmla="*/ 433467105 w 959"/>
              <a:gd name="T45" fmla="*/ 372982963 h 799"/>
              <a:gd name="T46" fmla="*/ 670361810 w 959"/>
              <a:gd name="T47" fmla="*/ 214212437 h 799"/>
              <a:gd name="T48" fmla="*/ 952619530 w 959"/>
              <a:gd name="T49" fmla="*/ 123486826 h 799"/>
              <a:gd name="T50" fmla="*/ 1255038302 w 959"/>
              <a:gd name="T51" fmla="*/ 123486826 h 799"/>
              <a:gd name="T52" fmla="*/ 1660784282 w 959"/>
              <a:gd name="T53" fmla="*/ 269655836 h 799"/>
              <a:gd name="T54" fmla="*/ 1897679384 w 959"/>
              <a:gd name="T55" fmla="*/ 519152023 h 799"/>
              <a:gd name="T56" fmla="*/ 2001005004 w 959"/>
              <a:gd name="T57" fmla="*/ 496469839 h 799"/>
              <a:gd name="T58" fmla="*/ 1915319685 w 959"/>
              <a:gd name="T59" fmla="*/ 372982963 h 799"/>
              <a:gd name="T60" fmla="*/ 1698586232 w 959"/>
              <a:gd name="T61" fmla="*/ 168849606 h 799"/>
              <a:gd name="T62" fmla="*/ 1265118928 w 959"/>
              <a:gd name="T63" fmla="*/ 10080621 h 799"/>
              <a:gd name="T64" fmla="*/ 934979228 w 959"/>
              <a:gd name="T65" fmla="*/ 10080621 h 799"/>
              <a:gd name="T66" fmla="*/ 632560258 w 959"/>
              <a:gd name="T67" fmla="*/ 113406208 h 799"/>
              <a:gd name="T68" fmla="*/ 378023565 w 959"/>
              <a:gd name="T69" fmla="*/ 282257402 h 799"/>
              <a:gd name="T70" fmla="*/ 171370687 w 959"/>
              <a:gd name="T71" fmla="*/ 519152023 h 799"/>
              <a:gd name="T72" fmla="*/ 47883778 w 959"/>
              <a:gd name="T73" fmla="*/ 791328707 h 799"/>
              <a:gd name="T74" fmla="*/ 0 w 959"/>
              <a:gd name="T75" fmla="*/ 1086186187 h 799"/>
              <a:gd name="T76" fmla="*/ 30241890 w 959"/>
              <a:gd name="T77" fmla="*/ 1290319494 h 799"/>
              <a:gd name="T78" fmla="*/ 141128810 w 959"/>
              <a:gd name="T79" fmla="*/ 1562496179 h 799"/>
              <a:gd name="T80" fmla="*/ 330141386 w 959"/>
              <a:gd name="T81" fmla="*/ 1776708913 h 799"/>
              <a:gd name="T82" fmla="*/ 577116816 w 959"/>
              <a:gd name="T83" fmla="*/ 1935479439 h 799"/>
              <a:gd name="T84" fmla="*/ 869455161 w 959"/>
              <a:gd name="T85" fmla="*/ 2013603435 h 799"/>
              <a:gd name="T86" fmla="*/ 1179433609 w 959"/>
              <a:gd name="T87" fmla="*/ 2003522817 h 799"/>
              <a:gd name="T88" fmla="*/ 1491933007 w 959"/>
              <a:gd name="T89" fmla="*/ 1902716637 h 799"/>
              <a:gd name="T90" fmla="*/ 1867437507 w 959"/>
              <a:gd name="T91" fmla="*/ 1595257393 h 799"/>
              <a:gd name="T92" fmla="*/ 2056448446 w 959"/>
              <a:gd name="T93" fmla="*/ 1255037331 h 799"/>
              <a:gd name="T94" fmla="*/ 2142133764 w 959"/>
              <a:gd name="T95" fmla="*/ 1176911748 h 799"/>
              <a:gd name="T96" fmla="*/ 2147483647 w 959"/>
              <a:gd name="T97" fmla="*/ 1131548968 h 799"/>
              <a:gd name="T98" fmla="*/ 2147483647 w 959"/>
              <a:gd name="T99" fmla="*/ 1018142809 h 799"/>
              <a:gd name="T100" fmla="*/ 2147483647 w 959"/>
              <a:gd name="T101" fmla="*/ 859372283 h 799"/>
              <a:gd name="T102" fmla="*/ 2147483647 w 959"/>
              <a:gd name="T103" fmla="*/ 758565905 h 799"/>
              <a:gd name="T104" fmla="*/ 2147483647 w 959"/>
              <a:gd name="T105" fmla="*/ 655240365 h 799"/>
              <a:gd name="T106" fmla="*/ 2076609697 w 959"/>
              <a:gd name="T107" fmla="*/ 645159747 h 7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9"/>
              <a:gd name="T163" fmla="*/ 0 h 799"/>
              <a:gd name="T164" fmla="*/ 959 w 959"/>
              <a:gd name="T165" fmla="*/ 799 h 79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9" h="799">
                <a:moveTo>
                  <a:pt x="824" y="256"/>
                </a:moveTo>
                <a:lnTo>
                  <a:pt x="824" y="256"/>
                </a:lnTo>
                <a:lnTo>
                  <a:pt x="820" y="256"/>
                </a:lnTo>
                <a:lnTo>
                  <a:pt x="809" y="229"/>
                </a:lnTo>
                <a:lnTo>
                  <a:pt x="794" y="197"/>
                </a:lnTo>
                <a:lnTo>
                  <a:pt x="768" y="233"/>
                </a:lnTo>
                <a:lnTo>
                  <a:pt x="779" y="260"/>
                </a:lnTo>
                <a:lnTo>
                  <a:pt x="790" y="287"/>
                </a:lnTo>
                <a:lnTo>
                  <a:pt x="794" y="310"/>
                </a:lnTo>
                <a:lnTo>
                  <a:pt x="831" y="301"/>
                </a:lnTo>
                <a:lnTo>
                  <a:pt x="865" y="301"/>
                </a:lnTo>
                <a:lnTo>
                  <a:pt x="891" y="310"/>
                </a:lnTo>
                <a:lnTo>
                  <a:pt x="902" y="314"/>
                </a:lnTo>
                <a:lnTo>
                  <a:pt x="910" y="323"/>
                </a:lnTo>
                <a:lnTo>
                  <a:pt x="917" y="332"/>
                </a:lnTo>
                <a:lnTo>
                  <a:pt x="921" y="346"/>
                </a:lnTo>
                <a:lnTo>
                  <a:pt x="921" y="359"/>
                </a:lnTo>
                <a:lnTo>
                  <a:pt x="917" y="373"/>
                </a:lnTo>
                <a:lnTo>
                  <a:pt x="910" y="382"/>
                </a:lnTo>
                <a:lnTo>
                  <a:pt x="902" y="395"/>
                </a:lnTo>
                <a:lnTo>
                  <a:pt x="876" y="413"/>
                </a:lnTo>
                <a:lnTo>
                  <a:pt x="846" y="422"/>
                </a:lnTo>
                <a:lnTo>
                  <a:pt x="816" y="422"/>
                </a:lnTo>
                <a:lnTo>
                  <a:pt x="798" y="422"/>
                </a:lnTo>
                <a:lnTo>
                  <a:pt x="794" y="440"/>
                </a:lnTo>
                <a:lnTo>
                  <a:pt x="786" y="467"/>
                </a:lnTo>
                <a:lnTo>
                  <a:pt x="779" y="498"/>
                </a:lnTo>
                <a:lnTo>
                  <a:pt x="753" y="548"/>
                </a:lnTo>
                <a:lnTo>
                  <a:pt x="719" y="597"/>
                </a:lnTo>
                <a:lnTo>
                  <a:pt x="678" y="642"/>
                </a:lnTo>
                <a:lnTo>
                  <a:pt x="633" y="678"/>
                </a:lnTo>
                <a:lnTo>
                  <a:pt x="580" y="710"/>
                </a:lnTo>
                <a:lnTo>
                  <a:pt x="524" y="732"/>
                </a:lnTo>
                <a:lnTo>
                  <a:pt x="464" y="750"/>
                </a:lnTo>
                <a:lnTo>
                  <a:pt x="423" y="755"/>
                </a:lnTo>
                <a:lnTo>
                  <a:pt x="386" y="755"/>
                </a:lnTo>
                <a:lnTo>
                  <a:pt x="348" y="750"/>
                </a:lnTo>
                <a:lnTo>
                  <a:pt x="315" y="746"/>
                </a:lnTo>
                <a:lnTo>
                  <a:pt x="277" y="737"/>
                </a:lnTo>
                <a:lnTo>
                  <a:pt x="244" y="728"/>
                </a:lnTo>
                <a:lnTo>
                  <a:pt x="214" y="710"/>
                </a:lnTo>
                <a:lnTo>
                  <a:pt x="184" y="692"/>
                </a:lnTo>
                <a:lnTo>
                  <a:pt x="158" y="674"/>
                </a:lnTo>
                <a:lnTo>
                  <a:pt x="131" y="651"/>
                </a:lnTo>
                <a:lnTo>
                  <a:pt x="109" y="624"/>
                </a:lnTo>
                <a:lnTo>
                  <a:pt x="90" y="597"/>
                </a:lnTo>
                <a:lnTo>
                  <a:pt x="71" y="566"/>
                </a:lnTo>
                <a:lnTo>
                  <a:pt x="60" y="534"/>
                </a:lnTo>
                <a:lnTo>
                  <a:pt x="49" y="503"/>
                </a:lnTo>
                <a:lnTo>
                  <a:pt x="41" y="467"/>
                </a:lnTo>
                <a:lnTo>
                  <a:pt x="41" y="431"/>
                </a:lnTo>
                <a:lnTo>
                  <a:pt x="41" y="395"/>
                </a:lnTo>
                <a:lnTo>
                  <a:pt x="49" y="359"/>
                </a:lnTo>
                <a:lnTo>
                  <a:pt x="56" y="328"/>
                </a:lnTo>
                <a:lnTo>
                  <a:pt x="68" y="292"/>
                </a:lnTo>
                <a:lnTo>
                  <a:pt x="83" y="260"/>
                </a:lnTo>
                <a:lnTo>
                  <a:pt x="101" y="229"/>
                </a:lnTo>
                <a:lnTo>
                  <a:pt x="124" y="202"/>
                </a:lnTo>
                <a:lnTo>
                  <a:pt x="146" y="175"/>
                </a:lnTo>
                <a:lnTo>
                  <a:pt x="172" y="148"/>
                </a:lnTo>
                <a:lnTo>
                  <a:pt x="202" y="125"/>
                </a:lnTo>
                <a:lnTo>
                  <a:pt x="236" y="103"/>
                </a:lnTo>
                <a:lnTo>
                  <a:pt x="266" y="85"/>
                </a:lnTo>
                <a:lnTo>
                  <a:pt x="303" y="72"/>
                </a:lnTo>
                <a:lnTo>
                  <a:pt x="341" y="58"/>
                </a:lnTo>
                <a:lnTo>
                  <a:pt x="378" y="49"/>
                </a:lnTo>
                <a:lnTo>
                  <a:pt x="438" y="45"/>
                </a:lnTo>
                <a:lnTo>
                  <a:pt x="498" y="49"/>
                </a:lnTo>
                <a:lnTo>
                  <a:pt x="558" y="58"/>
                </a:lnTo>
                <a:lnTo>
                  <a:pt x="610" y="81"/>
                </a:lnTo>
                <a:lnTo>
                  <a:pt x="659" y="107"/>
                </a:lnTo>
                <a:lnTo>
                  <a:pt x="704" y="143"/>
                </a:lnTo>
                <a:lnTo>
                  <a:pt x="738" y="184"/>
                </a:lnTo>
                <a:lnTo>
                  <a:pt x="753" y="206"/>
                </a:lnTo>
                <a:lnTo>
                  <a:pt x="768" y="233"/>
                </a:lnTo>
                <a:lnTo>
                  <a:pt x="794" y="197"/>
                </a:lnTo>
                <a:lnTo>
                  <a:pt x="779" y="175"/>
                </a:lnTo>
                <a:lnTo>
                  <a:pt x="760" y="148"/>
                </a:lnTo>
                <a:lnTo>
                  <a:pt x="741" y="125"/>
                </a:lnTo>
                <a:lnTo>
                  <a:pt x="723" y="103"/>
                </a:lnTo>
                <a:lnTo>
                  <a:pt x="674" y="67"/>
                </a:lnTo>
                <a:lnTo>
                  <a:pt x="622" y="36"/>
                </a:lnTo>
                <a:lnTo>
                  <a:pt x="566" y="13"/>
                </a:lnTo>
                <a:lnTo>
                  <a:pt x="502" y="4"/>
                </a:lnTo>
                <a:lnTo>
                  <a:pt x="438" y="0"/>
                </a:lnTo>
                <a:lnTo>
                  <a:pt x="371" y="4"/>
                </a:lnTo>
                <a:lnTo>
                  <a:pt x="330" y="13"/>
                </a:lnTo>
                <a:lnTo>
                  <a:pt x="289" y="27"/>
                </a:lnTo>
                <a:lnTo>
                  <a:pt x="251" y="45"/>
                </a:lnTo>
                <a:lnTo>
                  <a:pt x="214" y="67"/>
                </a:lnTo>
                <a:lnTo>
                  <a:pt x="180" y="89"/>
                </a:lnTo>
                <a:lnTo>
                  <a:pt x="150" y="112"/>
                </a:lnTo>
                <a:lnTo>
                  <a:pt x="120" y="143"/>
                </a:lnTo>
                <a:lnTo>
                  <a:pt x="94" y="175"/>
                </a:lnTo>
                <a:lnTo>
                  <a:pt x="68" y="206"/>
                </a:lnTo>
                <a:lnTo>
                  <a:pt x="49" y="242"/>
                </a:lnTo>
                <a:lnTo>
                  <a:pt x="34" y="278"/>
                </a:lnTo>
                <a:lnTo>
                  <a:pt x="19" y="314"/>
                </a:lnTo>
                <a:lnTo>
                  <a:pt x="8" y="355"/>
                </a:lnTo>
                <a:lnTo>
                  <a:pt x="4" y="391"/>
                </a:lnTo>
                <a:lnTo>
                  <a:pt x="0" y="431"/>
                </a:lnTo>
                <a:lnTo>
                  <a:pt x="4" y="471"/>
                </a:lnTo>
                <a:lnTo>
                  <a:pt x="12" y="512"/>
                </a:lnTo>
                <a:lnTo>
                  <a:pt x="23" y="552"/>
                </a:lnTo>
                <a:lnTo>
                  <a:pt x="38" y="588"/>
                </a:lnTo>
                <a:lnTo>
                  <a:pt x="56" y="620"/>
                </a:lnTo>
                <a:lnTo>
                  <a:pt x="79" y="651"/>
                </a:lnTo>
                <a:lnTo>
                  <a:pt x="101" y="683"/>
                </a:lnTo>
                <a:lnTo>
                  <a:pt x="131" y="705"/>
                </a:lnTo>
                <a:lnTo>
                  <a:pt x="161" y="732"/>
                </a:lnTo>
                <a:lnTo>
                  <a:pt x="195" y="750"/>
                </a:lnTo>
                <a:lnTo>
                  <a:pt x="229" y="768"/>
                </a:lnTo>
                <a:lnTo>
                  <a:pt x="266" y="782"/>
                </a:lnTo>
                <a:lnTo>
                  <a:pt x="303" y="791"/>
                </a:lnTo>
                <a:lnTo>
                  <a:pt x="345" y="799"/>
                </a:lnTo>
                <a:lnTo>
                  <a:pt x="386" y="799"/>
                </a:lnTo>
                <a:lnTo>
                  <a:pt x="427" y="799"/>
                </a:lnTo>
                <a:lnTo>
                  <a:pt x="468" y="795"/>
                </a:lnTo>
                <a:lnTo>
                  <a:pt x="532" y="777"/>
                </a:lnTo>
                <a:lnTo>
                  <a:pt x="592" y="755"/>
                </a:lnTo>
                <a:lnTo>
                  <a:pt x="648" y="719"/>
                </a:lnTo>
                <a:lnTo>
                  <a:pt x="697" y="683"/>
                </a:lnTo>
                <a:lnTo>
                  <a:pt x="741" y="633"/>
                </a:lnTo>
                <a:lnTo>
                  <a:pt x="779" y="584"/>
                </a:lnTo>
                <a:lnTo>
                  <a:pt x="805" y="530"/>
                </a:lnTo>
                <a:lnTo>
                  <a:pt x="816" y="498"/>
                </a:lnTo>
                <a:lnTo>
                  <a:pt x="828" y="467"/>
                </a:lnTo>
                <a:lnTo>
                  <a:pt x="850" y="467"/>
                </a:lnTo>
                <a:lnTo>
                  <a:pt x="876" y="462"/>
                </a:lnTo>
                <a:lnTo>
                  <a:pt x="899" y="449"/>
                </a:lnTo>
                <a:lnTo>
                  <a:pt x="917" y="436"/>
                </a:lnTo>
                <a:lnTo>
                  <a:pt x="932" y="422"/>
                </a:lnTo>
                <a:lnTo>
                  <a:pt x="947" y="404"/>
                </a:lnTo>
                <a:lnTo>
                  <a:pt x="955" y="382"/>
                </a:lnTo>
                <a:lnTo>
                  <a:pt x="959" y="364"/>
                </a:lnTo>
                <a:lnTo>
                  <a:pt x="959" y="341"/>
                </a:lnTo>
                <a:lnTo>
                  <a:pt x="955" y="319"/>
                </a:lnTo>
                <a:lnTo>
                  <a:pt x="944" y="301"/>
                </a:lnTo>
                <a:lnTo>
                  <a:pt x="932" y="283"/>
                </a:lnTo>
                <a:lnTo>
                  <a:pt x="914" y="269"/>
                </a:lnTo>
                <a:lnTo>
                  <a:pt x="895" y="260"/>
                </a:lnTo>
                <a:lnTo>
                  <a:pt x="872" y="256"/>
                </a:lnTo>
                <a:lnTo>
                  <a:pt x="850" y="251"/>
                </a:lnTo>
                <a:lnTo>
                  <a:pt x="824" y="2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Freeform 12"/>
          <p:cNvSpPr>
            <a:spLocks/>
          </p:cNvSpPr>
          <p:nvPr/>
        </p:nvSpPr>
        <p:spPr bwMode="auto">
          <a:xfrm>
            <a:off x="7283450" y="2074863"/>
            <a:ext cx="185738" cy="128587"/>
          </a:xfrm>
          <a:custGeom>
            <a:avLst/>
            <a:gdLst>
              <a:gd name="T0" fmla="*/ 294859891 w 117"/>
              <a:gd name="T1" fmla="*/ 78123742 h 81"/>
              <a:gd name="T2" fmla="*/ 294859891 w 117"/>
              <a:gd name="T3" fmla="*/ 78123742 h 81"/>
              <a:gd name="T4" fmla="*/ 294859891 w 117"/>
              <a:gd name="T5" fmla="*/ 113405803 h 81"/>
              <a:gd name="T6" fmla="*/ 274698592 w 117"/>
              <a:gd name="T7" fmla="*/ 136087907 h 81"/>
              <a:gd name="T8" fmla="*/ 257056662 w 117"/>
              <a:gd name="T9" fmla="*/ 158768422 h 81"/>
              <a:gd name="T10" fmla="*/ 226814713 w 117"/>
              <a:gd name="T11" fmla="*/ 168849004 h 81"/>
              <a:gd name="T12" fmla="*/ 57964553 w 117"/>
              <a:gd name="T13" fmla="*/ 204131041 h 81"/>
              <a:gd name="T14" fmla="*/ 57964553 w 117"/>
              <a:gd name="T15" fmla="*/ 204131041 h 81"/>
              <a:gd name="T16" fmla="*/ 37803242 w 117"/>
              <a:gd name="T17" fmla="*/ 204131041 h 81"/>
              <a:gd name="T18" fmla="*/ 30241961 w 117"/>
              <a:gd name="T19" fmla="*/ 181450526 h 81"/>
              <a:gd name="T20" fmla="*/ 0 w 117"/>
              <a:gd name="T21" fmla="*/ 123486385 h 81"/>
              <a:gd name="T22" fmla="*/ 0 w 117"/>
              <a:gd name="T23" fmla="*/ 68043160 h 81"/>
              <a:gd name="T24" fmla="*/ 0 w 117"/>
              <a:gd name="T25" fmla="*/ 45362631 h 81"/>
              <a:gd name="T26" fmla="*/ 10080653 w 117"/>
              <a:gd name="T27" fmla="*/ 32761110 h 81"/>
              <a:gd name="T28" fmla="*/ 209174370 w 117"/>
              <a:gd name="T29" fmla="*/ 0 h 81"/>
              <a:gd name="T30" fmla="*/ 209174370 w 117"/>
              <a:gd name="T31" fmla="*/ 0 h 81"/>
              <a:gd name="T32" fmla="*/ 236895363 w 117"/>
              <a:gd name="T33" fmla="*/ 0 h 81"/>
              <a:gd name="T34" fmla="*/ 264617943 w 117"/>
              <a:gd name="T35" fmla="*/ 22680522 h 81"/>
              <a:gd name="T36" fmla="*/ 284779242 w 117"/>
              <a:gd name="T37" fmla="*/ 45362631 h 81"/>
              <a:gd name="T38" fmla="*/ 294859891 w 117"/>
              <a:gd name="T39" fmla="*/ 78123742 h 81"/>
              <a:gd name="T40" fmla="*/ 294859891 w 117"/>
              <a:gd name="T41" fmla="*/ 78123742 h 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81"/>
              <a:gd name="T65" fmla="*/ 117 w 117"/>
              <a:gd name="T66" fmla="*/ 81 h 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81">
                <a:moveTo>
                  <a:pt x="117" y="31"/>
                </a:moveTo>
                <a:lnTo>
                  <a:pt x="117" y="31"/>
                </a:lnTo>
                <a:lnTo>
                  <a:pt x="117" y="45"/>
                </a:lnTo>
                <a:lnTo>
                  <a:pt x="109" y="54"/>
                </a:lnTo>
                <a:lnTo>
                  <a:pt x="102" y="63"/>
                </a:lnTo>
                <a:lnTo>
                  <a:pt x="90" y="67"/>
                </a:lnTo>
                <a:lnTo>
                  <a:pt x="23" y="81"/>
                </a:lnTo>
                <a:lnTo>
                  <a:pt x="15" y="81"/>
                </a:lnTo>
                <a:lnTo>
                  <a:pt x="12" y="72"/>
                </a:lnTo>
                <a:lnTo>
                  <a:pt x="0" y="49"/>
                </a:lnTo>
                <a:lnTo>
                  <a:pt x="0" y="27"/>
                </a:lnTo>
                <a:lnTo>
                  <a:pt x="0" y="18"/>
                </a:lnTo>
                <a:lnTo>
                  <a:pt x="4" y="13"/>
                </a:lnTo>
                <a:lnTo>
                  <a:pt x="83" y="0"/>
                </a:lnTo>
                <a:lnTo>
                  <a:pt x="94" y="0"/>
                </a:lnTo>
                <a:lnTo>
                  <a:pt x="105" y="9"/>
                </a:lnTo>
                <a:lnTo>
                  <a:pt x="113" y="18"/>
                </a:lnTo>
                <a:lnTo>
                  <a:pt x="117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0" name="Freeform 13"/>
          <p:cNvSpPr>
            <a:spLocks/>
          </p:cNvSpPr>
          <p:nvPr/>
        </p:nvSpPr>
        <p:spPr bwMode="auto">
          <a:xfrm>
            <a:off x="7421563" y="2787650"/>
            <a:ext cx="723900" cy="1876425"/>
          </a:xfrm>
          <a:custGeom>
            <a:avLst/>
            <a:gdLst>
              <a:gd name="T0" fmla="*/ 423386335 w 456"/>
              <a:gd name="T1" fmla="*/ 90725612 h 1182"/>
              <a:gd name="T2" fmla="*/ 423386335 w 456"/>
              <a:gd name="T3" fmla="*/ 90725612 h 1182"/>
              <a:gd name="T4" fmla="*/ 488910380 w 456"/>
              <a:gd name="T5" fmla="*/ 45362806 h 1182"/>
              <a:gd name="T6" fmla="*/ 564515047 w 456"/>
              <a:gd name="T7" fmla="*/ 12599985 h 1182"/>
              <a:gd name="T8" fmla="*/ 660280959 w 456"/>
              <a:gd name="T9" fmla="*/ 0 h 1182"/>
              <a:gd name="T10" fmla="*/ 715724382 w 456"/>
              <a:gd name="T11" fmla="*/ 0 h 1182"/>
              <a:gd name="T12" fmla="*/ 773688754 w 456"/>
              <a:gd name="T13" fmla="*/ 12599985 h 1182"/>
              <a:gd name="T14" fmla="*/ 829132176 w 456"/>
              <a:gd name="T15" fmla="*/ 35282185 h 1182"/>
              <a:gd name="T16" fmla="*/ 894656420 w 456"/>
              <a:gd name="T17" fmla="*/ 68043422 h 1182"/>
              <a:gd name="T18" fmla="*/ 952619204 w 456"/>
              <a:gd name="T19" fmla="*/ 113406240 h 1182"/>
              <a:gd name="T20" fmla="*/ 1018143249 w 456"/>
              <a:gd name="T21" fmla="*/ 181451225 h 1182"/>
              <a:gd name="T22" fmla="*/ 1083667294 w 456"/>
              <a:gd name="T23" fmla="*/ 262096241 h 1182"/>
              <a:gd name="T24" fmla="*/ 1149191339 w 456"/>
              <a:gd name="T25" fmla="*/ 362902449 h 1182"/>
              <a:gd name="T26" fmla="*/ 1149191339 w 456"/>
              <a:gd name="T27" fmla="*/ 362902449 h 1182"/>
              <a:gd name="T28" fmla="*/ 1131551044 w 456"/>
              <a:gd name="T29" fmla="*/ 579635896 h 1182"/>
              <a:gd name="T30" fmla="*/ 1111389799 w 456"/>
              <a:gd name="T31" fmla="*/ 826611107 h 1182"/>
              <a:gd name="T32" fmla="*/ 1083667294 w 456"/>
              <a:gd name="T33" fmla="*/ 1156750844 h 1182"/>
              <a:gd name="T34" fmla="*/ 1028223872 w 456"/>
              <a:gd name="T35" fmla="*/ 1552416006 h 1182"/>
              <a:gd name="T36" fmla="*/ 960180465 w 456"/>
              <a:gd name="T37" fmla="*/ 1993442770 h 1182"/>
              <a:gd name="T38" fmla="*/ 877014537 w 456"/>
              <a:gd name="T39" fmla="*/ 2147483647 h 1182"/>
              <a:gd name="T40" fmla="*/ 763608132 w 456"/>
              <a:gd name="T41" fmla="*/ 2147483647 h 1182"/>
              <a:gd name="T42" fmla="*/ 0 w 456"/>
              <a:gd name="T43" fmla="*/ 2147483647 h 1182"/>
              <a:gd name="T44" fmla="*/ 0 w 456"/>
              <a:gd name="T45" fmla="*/ 2147483647 h 1182"/>
              <a:gd name="T46" fmla="*/ 83165953 w 456"/>
              <a:gd name="T47" fmla="*/ 2147483647 h 1182"/>
              <a:gd name="T48" fmla="*/ 141128762 w 456"/>
              <a:gd name="T49" fmla="*/ 2147483647 h 1182"/>
              <a:gd name="T50" fmla="*/ 206652807 w 456"/>
              <a:gd name="T51" fmla="*/ 1937999356 h 1182"/>
              <a:gd name="T52" fmla="*/ 272176901 w 456"/>
              <a:gd name="T53" fmla="*/ 1519653194 h 1182"/>
              <a:gd name="T54" fmla="*/ 337700946 w 456"/>
              <a:gd name="T55" fmla="*/ 1066025257 h 1182"/>
              <a:gd name="T56" fmla="*/ 385584696 w 456"/>
              <a:gd name="T57" fmla="*/ 579635896 h 1182"/>
              <a:gd name="T58" fmla="*/ 423386335 w 456"/>
              <a:gd name="T59" fmla="*/ 90725612 h 1182"/>
              <a:gd name="T60" fmla="*/ 423386335 w 456"/>
              <a:gd name="T61" fmla="*/ 90725612 h 11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56"/>
              <a:gd name="T94" fmla="*/ 0 h 1182"/>
              <a:gd name="T95" fmla="*/ 456 w 456"/>
              <a:gd name="T96" fmla="*/ 1182 h 11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56" h="1182">
                <a:moveTo>
                  <a:pt x="168" y="36"/>
                </a:moveTo>
                <a:lnTo>
                  <a:pt x="168" y="36"/>
                </a:lnTo>
                <a:lnTo>
                  <a:pt x="194" y="18"/>
                </a:lnTo>
                <a:lnTo>
                  <a:pt x="224" y="5"/>
                </a:lnTo>
                <a:lnTo>
                  <a:pt x="262" y="0"/>
                </a:lnTo>
                <a:lnTo>
                  <a:pt x="284" y="0"/>
                </a:lnTo>
                <a:lnTo>
                  <a:pt x="307" y="5"/>
                </a:lnTo>
                <a:lnTo>
                  <a:pt x="329" y="14"/>
                </a:lnTo>
                <a:lnTo>
                  <a:pt x="355" y="27"/>
                </a:lnTo>
                <a:lnTo>
                  <a:pt x="378" y="45"/>
                </a:lnTo>
                <a:lnTo>
                  <a:pt x="404" y="72"/>
                </a:lnTo>
                <a:lnTo>
                  <a:pt x="430" y="104"/>
                </a:lnTo>
                <a:lnTo>
                  <a:pt x="456" y="144"/>
                </a:lnTo>
                <a:lnTo>
                  <a:pt x="449" y="230"/>
                </a:lnTo>
                <a:lnTo>
                  <a:pt x="441" y="328"/>
                </a:lnTo>
                <a:lnTo>
                  <a:pt x="430" y="459"/>
                </a:lnTo>
                <a:lnTo>
                  <a:pt x="408" y="616"/>
                </a:lnTo>
                <a:lnTo>
                  <a:pt x="381" y="791"/>
                </a:lnTo>
                <a:lnTo>
                  <a:pt x="348" y="980"/>
                </a:lnTo>
                <a:lnTo>
                  <a:pt x="303" y="1182"/>
                </a:lnTo>
                <a:lnTo>
                  <a:pt x="0" y="1182"/>
                </a:lnTo>
                <a:lnTo>
                  <a:pt x="33" y="1034"/>
                </a:lnTo>
                <a:lnTo>
                  <a:pt x="56" y="917"/>
                </a:lnTo>
                <a:lnTo>
                  <a:pt x="82" y="769"/>
                </a:lnTo>
                <a:lnTo>
                  <a:pt x="108" y="603"/>
                </a:lnTo>
                <a:lnTo>
                  <a:pt x="134" y="423"/>
                </a:lnTo>
                <a:lnTo>
                  <a:pt x="153" y="230"/>
                </a:lnTo>
                <a:lnTo>
                  <a:pt x="168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1" name="Freeform 14"/>
          <p:cNvSpPr>
            <a:spLocks/>
          </p:cNvSpPr>
          <p:nvPr/>
        </p:nvSpPr>
        <p:spPr bwMode="auto">
          <a:xfrm>
            <a:off x="7872413" y="2959100"/>
            <a:ext cx="95250" cy="314325"/>
          </a:xfrm>
          <a:custGeom>
            <a:avLst/>
            <a:gdLst>
              <a:gd name="T0" fmla="*/ 151209386 w 60"/>
              <a:gd name="T1" fmla="*/ 0 h 198"/>
              <a:gd name="T2" fmla="*/ 47883763 w 60"/>
              <a:gd name="T3" fmla="*/ 90725622 h 198"/>
              <a:gd name="T4" fmla="*/ 0 w 60"/>
              <a:gd name="T5" fmla="*/ 498990982 h 198"/>
              <a:gd name="T6" fmla="*/ 151209386 w 60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98"/>
              <a:gd name="T14" fmla="*/ 60 w 60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98">
                <a:moveTo>
                  <a:pt x="60" y="0"/>
                </a:moveTo>
                <a:lnTo>
                  <a:pt x="19" y="36"/>
                </a:lnTo>
                <a:lnTo>
                  <a:pt x="0" y="198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2" name="Freeform 15"/>
          <p:cNvSpPr>
            <a:spLocks/>
          </p:cNvSpPr>
          <p:nvPr/>
        </p:nvSpPr>
        <p:spPr bwMode="auto">
          <a:xfrm>
            <a:off x="7770813" y="2881313"/>
            <a:ext cx="95250" cy="341312"/>
          </a:xfrm>
          <a:custGeom>
            <a:avLst/>
            <a:gdLst>
              <a:gd name="T0" fmla="*/ 105846585 w 60"/>
              <a:gd name="T1" fmla="*/ 0 h 215"/>
              <a:gd name="T2" fmla="*/ 151209386 w 60"/>
              <a:gd name="T3" fmla="*/ 168849429 h 215"/>
              <a:gd name="T4" fmla="*/ 0 w 60"/>
              <a:gd name="T5" fmla="*/ 541832051 h 215"/>
              <a:gd name="T6" fmla="*/ 105846585 w 60"/>
              <a:gd name="T7" fmla="*/ 0 h 215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15"/>
              <a:gd name="T14" fmla="*/ 60 w 60"/>
              <a:gd name="T15" fmla="*/ 215 h 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15">
                <a:moveTo>
                  <a:pt x="42" y="0"/>
                </a:moveTo>
                <a:lnTo>
                  <a:pt x="60" y="67"/>
                </a:lnTo>
                <a:lnTo>
                  <a:pt x="0" y="21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3" name="Freeform 16"/>
          <p:cNvSpPr>
            <a:spLocks/>
          </p:cNvSpPr>
          <p:nvPr/>
        </p:nvSpPr>
        <p:spPr bwMode="auto">
          <a:xfrm>
            <a:off x="6767513" y="947738"/>
            <a:ext cx="1651000" cy="1219200"/>
          </a:xfrm>
          <a:custGeom>
            <a:avLst/>
            <a:gdLst>
              <a:gd name="T0" fmla="*/ 2018644208 w 1040"/>
              <a:gd name="T1" fmla="*/ 1517133977 h 768"/>
              <a:gd name="T2" fmla="*/ 2121971360 w 1040"/>
              <a:gd name="T3" fmla="*/ 1643141750 h 768"/>
              <a:gd name="T4" fmla="*/ 2147483647 w 1040"/>
              <a:gd name="T5" fmla="*/ 1675904961 h 768"/>
              <a:gd name="T6" fmla="*/ 2147483647 w 1040"/>
              <a:gd name="T7" fmla="*/ 1335682785 h 768"/>
              <a:gd name="T8" fmla="*/ 2147483647 w 1040"/>
              <a:gd name="T9" fmla="*/ 1257557172 h 768"/>
              <a:gd name="T10" fmla="*/ 2147483647 w 1040"/>
              <a:gd name="T11" fmla="*/ 1063505996 h 768"/>
              <a:gd name="T12" fmla="*/ 2147483647 w 1040"/>
              <a:gd name="T13" fmla="*/ 839212955 h 768"/>
              <a:gd name="T14" fmla="*/ 2147483647 w 1040"/>
              <a:gd name="T15" fmla="*/ 599797195 h 768"/>
              <a:gd name="T16" fmla="*/ 2147483647 w 1040"/>
              <a:gd name="T17" fmla="*/ 476310372 h 768"/>
              <a:gd name="T18" fmla="*/ 2147483647 w 1040"/>
              <a:gd name="T19" fmla="*/ 340221879 h 768"/>
              <a:gd name="T20" fmla="*/ 2147483647 w 1040"/>
              <a:gd name="T21" fmla="*/ 282257509 h 768"/>
              <a:gd name="T22" fmla="*/ 2018644208 w 1040"/>
              <a:gd name="T23" fmla="*/ 294857493 h 768"/>
              <a:gd name="T24" fmla="*/ 2046366708 w 1040"/>
              <a:gd name="T25" fmla="*/ 123486873 h 768"/>
              <a:gd name="T26" fmla="*/ 1953120177 w 1040"/>
              <a:gd name="T27" fmla="*/ 78124050 h 768"/>
              <a:gd name="T28" fmla="*/ 1774189961 w 1040"/>
              <a:gd name="T29" fmla="*/ 249494695 h 768"/>
              <a:gd name="T30" fmla="*/ 1481851576 w 1040"/>
              <a:gd name="T31" fmla="*/ 136088444 h 768"/>
              <a:gd name="T32" fmla="*/ 1083667076 w 1040"/>
              <a:gd name="T33" fmla="*/ 146169066 h 768"/>
              <a:gd name="T34" fmla="*/ 791328889 w 1040"/>
              <a:gd name="T35" fmla="*/ 249494695 h 768"/>
              <a:gd name="T36" fmla="*/ 725804858 w 1040"/>
              <a:gd name="T37" fmla="*/ 294857493 h 768"/>
              <a:gd name="T38" fmla="*/ 498990902 w 1040"/>
              <a:gd name="T39" fmla="*/ 372983106 h 768"/>
              <a:gd name="T40" fmla="*/ 272176846 w 1040"/>
              <a:gd name="T41" fmla="*/ 544353775 h 768"/>
              <a:gd name="T42" fmla="*/ 302418707 w 1040"/>
              <a:gd name="T43" fmla="*/ 622477801 h 768"/>
              <a:gd name="T44" fmla="*/ 536792434 w 1040"/>
              <a:gd name="T45" fmla="*/ 612397179 h 768"/>
              <a:gd name="T46" fmla="*/ 320058999 w 1040"/>
              <a:gd name="T47" fmla="*/ 725804968 h 768"/>
              <a:gd name="T48" fmla="*/ 120967493 w 1040"/>
              <a:gd name="T49" fmla="*/ 940019173 h 768"/>
              <a:gd name="T50" fmla="*/ 0 w 1040"/>
              <a:gd name="T51" fmla="*/ 1257557172 h 768"/>
              <a:gd name="T52" fmla="*/ 189010886 w 1040"/>
              <a:gd name="T53" fmla="*/ 1144150971 h 768"/>
              <a:gd name="T54" fmla="*/ 226814055 w 1040"/>
              <a:gd name="T55" fmla="*/ 1176912198 h 768"/>
              <a:gd name="T56" fmla="*/ 103325589 w 1040"/>
              <a:gd name="T57" fmla="*/ 1381045583 h 768"/>
              <a:gd name="T58" fmla="*/ 37801545 w 1040"/>
              <a:gd name="T59" fmla="*/ 1653222371 h 768"/>
              <a:gd name="T60" fmla="*/ 103325589 w 1040"/>
              <a:gd name="T61" fmla="*/ 1688504944 h 768"/>
              <a:gd name="T62" fmla="*/ 244454347 w 1040"/>
              <a:gd name="T63" fmla="*/ 1552416153 h 768"/>
              <a:gd name="T64" fmla="*/ 244454347 w 1040"/>
              <a:gd name="T65" fmla="*/ 1585178968 h 768"/>
              <a:gd name="T66" fmla="*/ 302418707 w 1040"/>
              <a:gd name="T67" fmla="*/ 1935480178 h 768"/>
              <a:gd name="T68" fmla="*/ 347781498 w 1040"/>
              <a:gd name="T69" fmla="*/ 1721267759 h 768"/>
              <a:gd name="T70" fmla="*/ 488910281 w 1040"/>
              <a:gd name="T71" fmla="*/ 1461690557 h 768"/>
              <a:gd name="T72" fmla="*/ 612397086 w 1040"/>
              <a:gd name="T73" fmla="*/ 1335682785 h 768"/>
              <a:gd name="T74" fmla="*/ 632558326 w 1040"/>
              <a:gd name="T75" fmla="*/ 1507053355 h 768"/>
              <a:gd name="T76" fmla="*/ 962699632 w 1040"/>
              <a:gd name="T77" fmla="*/ 1302921558 h 768"/>
              <a:gd name="T78" fmla="*/ 1076105817 w 1040"/>
              <a:gd name="T79" fmla="*/ 1335682785 h 768"/>
              <a:gd name="T80" fmla="*/ 1038304284 w 1040"/>
              <a:gd name="T81" fmla="*/ 1597778951 h 768"/>
              <a:gd name="T82" fmla="*/ 1149191107 w 1040"/>
              <a:gd name="T83" fmla="*/ 1449090574 h 768"/>
              <a:gd name="T84" fmla="*/ 1338201944 w 1040"/>
              <a:gd name="T85" fmla="*/ 1313002179 h 768"/>
              <a:gd name="T86" fmla="*/ 1668343448 w 1040"/>
              <a:gd name="T87" fmla="*/ 1244957189 h 768"/>
              <a:gd name="T88" fmla="*/ 1774189961 w 1040"/>
              <a:gd name="T89" fmla="*/ 1290319987 h 768"/>
              <a:gd name="T90" fmla="*/ 1811991493 w 1040"/>
              <a:gd name="T91" fmla="*/ 1358364978 h 768"/>
              <a:gd name="T92" fmla="*/ 1857354284 w 1040"/>
              <a:gd name="T93" fmla="*/ 1575098346 h 768"/>
              <a:gd name="T94" fmla="*/ 1829633372 w 1040"/>
              <a:gd name="T95" fmla="*/ 1711187137 h 768"/>
              <a:gd name="T96" fmla="*/ 1905238024 w 1040"/>
              <a:gd name="T97" fmla="*/ 1698585566 h 768"/>
              <a:gd name="T98" fmla="*/ 1960681436 w 1040"/>
              <a:gd name="T99" fmla="*/ 1562496775 h 76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0"/>
              <a:gd name="T151" fmla="*/ 0 h 768"/>
              <a:gd name="T152" fmla="*/ 1040 w 1040"/>
              <a:gd name="T153" fmla="*/ 768 h 76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0" h="768">
                <a:moveTo>
                  <a:pt x="782" y="584"/>
                </a:moveTo>
                <a:lnTo>
                  <a:pt x="782" y="584"/>
                </a:lnTo>
                <a:lnTo>
                  <a:pt x="801" y="602"/>
                </a:lnTo>
                <a:lnTo>
                  <a:pt x="820" y="620"/>
                </a:lnTo>
                <a:lnTo>
                  <a:pt x="835" y="638"/>
                </a:lnTo>
                <a:lnTo>
                  <a:pt x="842" y="652"/>
                </a:lnTo>
                <a:lnTo>
                  <a:pt x="868" y="755"/>
                </a:lnTo>
                <a:lnTo>
                  <a:pt x="921" y="670"/>
                </a:lnTo>
                <a:lnTo>
                  <a:pt x="928" y="665"/>
                </a:lnTo>
                <a:lnTo>
                  <a:pt x="988" y="575"/>
                </a:lnTo>
                <a:lnTo>
                  <a:pt x="1025" y="530"/>
                </a:lnTo>
                <a:lnTo>
                  <a:pt x="1025" y="526"/>
                </a:lnTo>
                <a:lnTo>
                  <a:pt x="1033" y="499"/>
                </a:lnTo>
                <a:lnTo>
                  <a:pt x="1037" y="463"/>
                </a:lnTo>
                <a:lnTo>
                  <a:pt x="1040" y="422"/>
                </a:lnTo>
                <a:lnTo>
                  <a:pt x="1040" y="395"/>
                </a:lnTo>
                <a:lnTo>
                  <a:pt x="1040" y="364"/>
                </a:lnTo>
                <a:lnTo>
                  <a:pt x="1033" y="333"/>
                </a:lnTo>
                <a:lnTo>
                  <a:pt x="1025" y="301"/>
                </a:lnTo>
                <a:lnTo>
                  <a:pt x="1014" y="270"/>
                </a:lnTo>
                <a:lnTo>
                  <a:pt x="999" y="238"/>
                </a:lnTo>
                <a:lnTo>
                  <a:pt x="977" y="211"/>
                </a:lnTo>
                <a:lnTo>
                  <a:pt x="951" y="189"/>
                </a:lnTo>
                <a:lnTo>
                  <a:pt x="1029" y="153"/>
                </a:lnTo>
                <a:lnTo>
                  <a:pt x="1014" y="135"/>
                </a:lnTo>
                <a:lnTo>
                  <a:pt x="999" y="126"/>
                </a:lnTo>
                <a:lnTo>
                  <a:pt x="962" y="112"/>
                </a:lnTo>
                <a:lnTo>
                  <a:pt x="932" y="112"/>
                </a:lnTo>
                <a:lnTo>
                  <a:pt x="894" y="108"/>
                </a:lnTo>
                <a:lnTo>
                  <a:pt x="850" y="112"/>
                </a:lnTo>
                <a:lnTo>
                  <a:pt x="801" y="117"/>
                </a:lnTo>
                <a:lnTo>
                  <a:pt x="805" y="72"/>
                </a:lnTo>
                <a:lnTo>
                  <a:pt x="812" y="49"/>
                </a:lnTo>
                <a:lnTo>
                  <a:pt x="820" y="0"/>
                </a:lnTo>
                <a:lnTo>
                  <a:pt x="775" y="31"/>
                </a:lnTo>
                <a:lnTo>
                  <a:pt x="737" y="63"/>
                </a:lnTo>
                <a:lnTo>
                  <a:pt x="704" y="99"/>
                </a:lnTo>
                <a:lnTo>
                  <a:pt x="662" y="76"/>
                </a:lnTo>
                <a:lnTo>
                  <a:pt x="629" y="63"/>
                </a:lnTo>
                <a:lnTo>
                  <a:pt x="588" y="54"/>
                </a:lnTo>
                <a:lnTo>
                  <a:pt x="539" y="49"/>
                </a:lnTo>
                <a:lnTo>
                  <a:pt x="486" y="49"/>
                </a:lnTo>
                <a:lnTo>
                  <a:pt x="430" y="58"/>
                </a:lnTo>
                <a:lnTo>
                  <a:pt x="367" y="76"/>
                </a:lnTo>
                <a:lnTo>
                  <a:pt x="314" y="99"/>
                </a:lnTo>
                <a:lnTo>
                  <a:pt x="344" y="108"/>
                </a:lnTo>
                <a:lnTo>
                  <a:pt x="288" y="117"/>
                </a:lnTo>
                <a:lnTo>
                  <a:pt x="262" y="121"/>
                </a:lnTo>
                <a:lnTo>
                  <a:pt x="228" y="135"/>
                </a:lnTo>
                <a:lnTo>
                  <a:pt x="198" y="148"/>
                </a:lnTo>
                <a:lnTo>
                  <a:pt x="168" y="166"/>
                </a:lnTo>
                <a:lnTo>
                  <a:pt x="138" y="189"/>
                </a:lnTo>
                <a:lnTo>
                  <a:pt x="108" y="216"/>
                </a:lnTo>
                <a:lnTo>
                  <a:pt x="67" y="256"/>
                </a:lnTo>
                <a:lnTo>
                  <a:pt x="120" y="247"/>
                </a:lnTo>
                <a:lnTo>
                  <a:pt x="150" y="247"/>
                </a:lnTo>
                <a:lnTo>
                  <a:pt x="213" y="243"/>
                </a:lnTo>
                <a:lnTo>
                  <a:pt x="183" y="252"/>
                </a:lnTo>
                <a:lnTo>
                  <a:pt x="157" y="270"/>
                </a:lnTo>
                <a:lnTo>
                  <a:pt x="127" y="288"/>
                </a:lnTo>
                <a:lnTo>
                  <a:pt x="101" y="315"/>
                </a:lnTo>
                <a:lnTo>
                  <a:pt x="75" y="342"/>
                </a:lnTo>
                <a:lnTo>
                  <a:pt x="48" y="373"/>
                </a:lnTo>
                <a:lnTo>
                  <a:pt x="30" y="409"/>
                </a:lnTo>
                <a:lnTo>
                  <a:pt x="15" y="454"/>
                </a:lnTo>
                <a:lnTo>
                  <a:pt x="0" y="499"/>
                </a:lnTo>
                <a:lnTo>
                  <a:pt x="37" y="476"/>
                </a:lnTo>
                <a:lnTo>
                  <a:pt x="75" y="454"/>
                </a:lnTo>
                <a:lnTo>
                  <a:pt x="127" y="431"/>
                </a:lnTo>
                <a:lnTo>
                  <a:pt x="90" y="467"/>
                </a:lnTo>
                <a:lnTo>
                  <a:pt x="71" y="490"/>
                </a:lnTo>
                <a:lnTo>
                  <a:pt x="56" y="517"/>
                </a:lnTo>
                <a:lnTo>
                  <a:pt x="41" y="548"/>
                </a:lnTo>
                <a:lnTo>
                  <a:pt x="30" y="580"/>
                </a:lnTo>
                <a:lnTo>
                  <a:pt x="19" y="616"/>
                </a:lnTo>
                <a:lnTo>
                  <a:pt x="15" y="656"/>
                </a:lnTo>
                <a:lnTo>
                  <a:pt x="11" y="710"/>
                </a:lnTo>
                <a:lnTo>
                  <a:pt x="41" y="670"/>
                </a:lnTo>
                <a:lnTo>
                  <a:pt x="60" y="652"/>
                </a:lnTo>
                <a:lnTo>
                  <a:pt x="78" y="634"/>
                </a:lnTo>
                <a:lnTo>
                  <a:pt x="97" y="616"/>
                </a:lnTo>
                <a:lnTo>
                  <a:pt x="97" y="629"/>
                </a:lnTo>
                <a:lnTo>
                  <a:pt x="97" y="661"/>
                </a:lnTo>
                <a:lnTo>
                  <a:pt x="105" y="706"/>
                </a:lnTo>
                <a:lnTo>
                  <a:pt x="120" y="768"/>
                </a:lnTo>
                <a:lnTo>
                  <a:pt x="135" y="706"/>
                </a:lnTo>
                <a:lnTo>
                  <a:pt x="138" y="683"/>
                </a:lnTo>
                <a:lnTo>
                  <a:pt x="157" y="638"/>
                </a:lnTo>
                <a:lnTo>
                  <a:pt x="172" y="607"/>
                </a:lnTo>
                <a:lnTo>
                  <a:pt x="194" y="580"/>
                </a:lnTo>
                <a:lnTo>
                  <a:pt x="217" y="553"/>
                </a:lnTo>
                <a:lnTo>
                  <a:pt x="243" y="530"/>
                </a:lnTo>
                <a:lnTo>
                  <a:pt x="228" y="580"/>
                </a:lnTo>
                <a:lnTo>
                  <a:pt x="221" y="620"/>
                </a:lnTo>
                <a:lnTo>
                  <a:pt x="251" y="598"/>
                </a:lnTo>
                <a:lnTo>
                  <a:pt x="318" y="553"/>
                </a:lnTo>
                <a:lnTo>
                  <a:pt x="382" y="517"/>
                </a:lnTo>
                <a:lnTo>
                  <a:pt x="442" y="485"/>
                </a:lnTo>
                <a:lnTo>
                  <a:pt x="427" y="530"/>
                </a:lnTo>
                <a:lnTo>
                  <a:pt x="419" y="553"/>
                </a:lnTo>
                <a:lnTo>
                  <a:pt x="415" y="580"/>
                </a:lnTo>
                <a:lnTo>
                  <a:pt x="412" y="634"/>
                </a:lnTo>
                <a:lnTo>
                  <a:pt x="442" y="593"/>
                </a:lnTo>
                <a:lnTo>
                  <a:pt x="456" y="575"/>
                </a:lnTo>
                <a:lnTo>
                  <a:pt x="475" y="562"/>
                </a:lnTo>
                <a:lnTo>
                  <a:pt x="501" y="539"/>
                </a:lnTo>
                <a:lnTo>
                  <a:pt x="531" y="521"/>
                </a:lnTo>
                <a:lnTo>
                  <a:pt x="569" y="508"/>
                </a:lnTo>
                <a:lnTo>
                  <a:pt x="614" y="494"/>
                </a:lnTo>
                <a:lnTo>
                  <a:pt x="662" y="494"/>
                </a:lnTo>
                <a:lnTo>
                  <a:pt x="689" y="503"/>
                </a:lnTo>
                <a:lnTo>
                  <a:pt x="704" y="512"/>
                </a:lnTo>
                <a:lnTo>
                  <a:pt x="711" y="526"/>
                </a:lnTo>
                <a:lnTo>
                  <a:pt x="719" y="539"/>
                </a:lnTo>
                <a:lnTo>
                  <a:pt x="730" y="575"/>
                </a:lnTo>
                <a:lnTo>
                  <a:pt x="733" y="602"/>
                </a:lnTo>
                <a:lnTo>
                  <a:pt x="737" y="625"/>
                </a:lnTo>
                <a:lnTo>
                  <a:pt x="733" y="652"/>
                </a:lnTo>
                <a:lnTo>
                  <a:pt x="726" y="679"/>
                </a:lnTo>
                <a:lnTo>
                  <a:pt x="737" y="679"/>
                </a:lnTo>
                <a:lnTo>
                  <a:pt x="745" y="679"/>
                </a:lnTo>
                <a:lnTo>
                  <a:pt x="756" y="674"/>
                </a:lnTo>
                <a:lnTo>
                  <a:pt x="763" y="661"/>
                </a:lnTo>
                <a:lnTo>
                  <a:pt x="775" y="647"/>
                </a:lnTo>
                <a:lnTo>
                  <a:pt x="778" y="620"/>
                </a:lnTo>
                <a:lnTo>
                  <a:pt x="782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Freeform 17"/>
          <p:cNvSpPr>
            <a:spLocks/>
          </p:cNvSpPr>
          <p:nvPr/>
        </p:nvSpPr>
        <p:spPr bwMode="auto">
          <a:xfrm>
            <a:off x="6559550" y="2867025"/>
            <a:ext cx="1254125" cy="969963"/>
          </a:xfrm>
          <a:custGeom>
            <a:avLst/>
            <a:gdLst>
              <a:gd name="T0" fmla="*/ 677922814 w 790"/>
              <a:gd name="T1" fmla="*/ 1290320546 h 611"/>
              <a:gd name="T2" fmla="*/ 498990982 w 790"/>
              <a:gd name="T3" fmla="*/ 1212196487 h 611"/>
              <a:gd name="T4" fmla="*/ 378023420 w 790"/>
              <a:gd name="T5" fmla="*/ 1098788649 h 611"/>
              <a:gd name="T6" fmla="*/ 292338134 w 790"/>
              <a:gd name="T7" fmla="*/ 950100207 h 611"/>
              <a:gd name="T8" fmla="*/ 234375352 w 790"/>
              <a:gd name="T9" fmla="*/ 791329353 h 611"/>
              <a:gd name="T10" fmla="*/ 206652798 w 790"/>
              <a:gd name="T11" fmla="*/ 509071820 h 611"/>
              <a:gd name="T12" fmla="*/ 206652798 w 790"/>
              <a:gd name="T13" fmla="*/ 372983267 h 611"/>
              <a:gd name="T14" fmla="*/ 10080625 w 790"/>
              <a:gd name="T15" fmla="*/ 340222026 h 611"/>
              <a:gd name="T16" fmla="*/ 10080625 w 790"/>
              <a:gd name="T17" fmla="*/ 655240899 h 611"/>
              <a:gd name="T18" fmla="*/ 65524067 w 790"/>
              <a:gd name="T19" fmla="*/ 917337378 h 611"/>
              <a:gd name="T20" fmla="*/ 131048134 w 790"/>
              <a:gd name="T21" fmla="*/ 1098788649 h 611"/>
              <a:gd name="T22" fmla="*/ 226814092 w 790"/>
              <a:gd name="T23" fmla="*/ 1257559305 h 611"/>
              <a:gd name="T24" fmla="*/ 357862176 w 790"/>
              <a:gd name="T25" fmla="*/ 1393647758 h 611"/>
              <a:gd name="T26" fmla="*/ 536792520 w 790"/>
              <a:gd name="T27" fmla="*/ 1494454020 h 611"/>
              <a:gd name="T28" fmla="*/ 640119688 w 790"/>
              <a:gd name="T29" fmla="*/ 1527215261 h 611"/>
              <a:gd name="T30" fmla="*/ 791329016 w 790"/>
              <a:gd name="T31" fmla="*/ 1539816838 h 611"/>
              <a:gd name="T32" fmla="*/ 932457921 w 790"/>
              <a:gd name="T33" fmla="*/ 1517134635 h 611"/>
              <a:gd name="T34" fmla="*/ 1076105989 w 790"/>
              <a:gd name="T35" fmla="*/ 1471771817 h 611"/>
              <a:gd name="T36" fmla="*/ 1197073452 w 790"/>
              <a:gd name="T37" fmla="*/ 1393647758 h 611"/>
              <a:gd name="T38" fmla="*/ 1423889032 w 790"/>
              <a:gd name="T39" fmla="*/ 1166833670 h 611"/>
              <a:gd name="T40" fmla="*/ 1622980520 w 790"/>
              <a:gd name="T41" fmla="*/ 904737389 h 611"/>
              <a:gd name="T42" fmla="*/ 1774190245 w 790"/>
              <a:gd name="T43" fmla="*/ 622479658 h 611"/>
              <a:gd name="T44" fmla="*/ 1953122078 w 790"/>
              <a:gd name="T45" fmla="*/ 168851332 h 611"/>
              <a:gd name="T46" fmla="*/ 1801912749 w 790"/>
              <a:gd name="T47" fmla="*/ 0 h 611"/>
              <a:gd name="T48" fmla="*/ 1774190245 w 790"/>
              <a:gd name="T49" fmla="*/ 55443469 h 611"/>
              <a:gd name="T50" fmla="*/ 1612899898 w 790"/>
              <a:gd name="T51" fmla="*/ 453628376 h 611"/>
              <a:gd name="T52" fmla="*/ 1489413074 w 790"/>
              <a:gd name="T53" fmla="*/ 700603717 h 611"/>
              <a:gd name="T54" fmla="*/ 1320561864 w 790"/>
              <a:gd name="T55" fmla="*/ 950100207 h 611"/>
              <a:gd name="T56" fmla="*/ 1131549410 w 790"/>
              <a:gd name="T57" fmla="*/ 1154232093 h 611"/>
              <a:gd name="T58" fmla="*/ 970261047 w 790"/>
              <a:gd name="T59" fmla="*/ 1257559305 h 611"/>
              <a:gd name="T60" fmla="*/ 856853257 w 790"/>
              <a:gd name="T61" fmla="*/ 1290320546 h 611"/>
              <a:gd name="T62" fmla="*/ 745966218 w 790"/>
              <a:gd name="T63" fmla="*/ 1302922123 h 611"/>
              <a:gd name="T64" fmla="*/ 677922814 w 790"/>
              <a:gd name="T65" fmla="*/ 1290320546 h 6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0"/>
              <a:gd name="T100" fmla="*/ 0 h 611"/>
              <a:gd name="T101" fmla="*/ 790 w 790"/>
              <a:gd name="T102" fmla="*/ 611 h 6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0" h="611">
                <a:moveTo>
                  <a:pt x="269" y="512"/>
                </a:moveTo>
                <a:lnTo>
                  <a:pt x="269" y="512"/>
                </a:lnTo>
                <a:lnTo>
                  <a:pt x="232" y="499"/>
                </a:lnTo>
                <a:lnTo>
                  <a:pt x="198" y="481"/>
                </a:lnTo>
                <a:lnTo>
                  <a:pt x="172" y="458"/>
                </a:lnTo>
                <a:lnTo>
                  <a:pt x="150" y="436"/>
                </a:lnTo>
                <a:lnTo>
                  <a:pt x="131" y="404"/>
                </a:lnTo>
                <a:lnTo>
                  <a:pt x="116" y="377"/>
                </a:lnTo>
                <a:lnTo>
                  <a:pt x="105" y="346"/>
                </a:lnTo>
                <a:lnTo>
                  <a:pt x="93" y="314"/>
                </a:lnTo>
                <a:lnTo>
                  <a:pt x="86" y="256"/>
                </a:lnTo>
                <a:lnTo>
                  <a:pt x="82" y="202"/>
                </a:lnTo>
                <a:lnTo>
                  <a:pt x="82" y="166"/>
                </a:lnTo>
                <a:lnTo>
                  <a:pt x="82" y="148"/>
                </a:lnTo>
                <a:lnTo>
                  <a:pt x="4" y="135"/>
                </a:lnTo>
                <a:lnTo>
                  <a:pt x="0" y="193"/>
                </a:lnTo>
                <a:lnTo>
                  <a:pt x="4" y="260"/>
                </a:lnTo>
                <a:lnTo>
                  <a:pt x="15" y="332"/>
                </a:lnTo>
                <a:lnTo>
                  <a:pt x="26" y="364"/>
                </a:lnTo>
                <a:lnTo>
                  <a:pt x="37" y="400"/>
                </a:lnTo>
                <a:lnTo>
                  <a:pt x="52" y="436"/>
                </a:lnTo>
                <a:lnTo>
                  <a:pt x="71" y="467"/>
                </a:lnTo>
                <a:lnTo>
                  <a:pt x="90" y="499"/>
                </a:lnTo>
                <a:lnTo>
                  <a:pt x="116" y="526"/>
                </a:lnTo>
                <a:lnTo>
                  <a:pt x="142" y="553"/>
                </a:lnTo>
                <a:lnTo>
                  <a:pt x="176" y="575"/>
                </a:lnTo>
                <a:lnTo>
                  <a:pt x="213" y="593"/>
                </a:lnTo>
                <a:lnTo>
                  <a:pt x="254" y="606"/>
                </a:lnTo>
                <a:lnTo>
                  <a:pt x="284" y="611"/>
                </a:lnTo>
                <a:lnTo>
                  <a:pt x="314" y="611"/>
                </a:lnTo>
                <a:lnTo>
                  <a:pt x="344" y="611"/>
                </a:lnTo>
                <a:lnTo>
                  <a:pt x="370" y="602"/>
                </a:lnTo>
                <a:lnTo>
                  <a:pt x="400" y="593"/>
                </a:lnTo>
                <a:lnTo>
                  <a:pt x="427" y="584"/>
                </a:lnTo>
                <a:lnTo>
                  <a:pt x="453" y="570"/>
                </a:lnTo>
                <a:lnTo>
                  <a:pt x="475" y="553"/>
                </a:lnTo>
                <a:lnTo>
                  <a:pt x="524" y="512"/>
                </a:lnTo>
                <a:lnTo>
                  <a:pt x="565" y="463"/>
                </a:lnTo>
                <a:lnTo>
                  <a:pt x="606" y="413"/>
                </a:lnTo>
                <a:lnTo>
                  <a:pt x="644" y="359"/>
                </a:lnTo>
                <a:lnTo>
                  <a:pt x="674" y="301"/>
                </a:lnTo>
                <a:lnTo>
                  <a:pt x="704" y="247"/>
                </a:lnTo>
                <a:lnTo>
                  <a:pt x="748" y="144"/>
                </a:lnTo>
                <a:lnTo>
                  <a:pt x="775" y="67"/>
                </a:lnTo>
                <a:lnTo>
                  <a:pt x="790" y="31"/>
                </a:lnTo>
                <a:lnTo>
                  <a:pt x="715" y="0"/>
                </a:lnTo>
                <a:lnTo>
                  <a:pt x="704" y="22"/>
                </a:lnTo>
                <a:lnTo>
                  <a:pt x="681" y="90"/>
                </a:lnTo>
                <a:lnTo>
                  <a:pt x="640" y="180"/>
                </a:lnTo>
                <a:lnTo>
                  <a:pt x="617" y="229"/>
                </a:lnTo>
                <a:lnTo>
                  <a:pt x="591" y="278"/>
                </a:lnTo>
                <a:lnTo>
                  <a:pt x="558" y="332"/>
                </a:lnTo>
                <a:lnTo>
                  <a:pt x="524" y="377"/>
                </a:lnTo>
                <a:lnTo>
                  <a:pt x="490" y="422"/>
                </a:lnTo>
                <a:lnTo>
                  <a:pt x="449" y="458"/>
                </a:lnTo>
                <a:lnTo>
                  <a:pt x="408" y="485"/>
                </a:lnTo>
                <a:lnTo>
                  <a:pt x="385" y="499"/>
                </a:lnTo>
                <a:lnTo>
                  <a:pt x="363" y="508"/>
                </a:lnTo>
                <a:lnTo>
                  <a:pt x="340" y="512"/>
                </a:lnTo>
                <a:lnTo>
                  <a:pt x="318" y="517"/>
                </a:lnTo>
                <a:lnTo>
                  <a:pt x="296" y="517"/>
                </a:lnTo>
                <a:lnTo>
                  <a:pt x="269" y="5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Freeform 18"/>
          <p:cNvSpPr>
            <a:spLocks/>
          </p:cNvSpPr>
          <p:nvPr/>
        </p:nvSpPr>
        <p:spPr bwMode="auto">
          <a:xfrm>
            <a:off x="7177088" y="1939925"/>
            <a:ext cx="88900" cy="100013"/>
          </a:xfrm>
          <a:custGeom>
            <a:avLst/>
            <a:gdLst>
              <a:gd name="T0" fmla="*/ 141128761 w 56"/>
              <a:gd name="T1" fmla="*/ 78126034 h 63"/>
              <a:gd name="T2" fmla="*/ 141128761 w 56"/>
              <a:gd name="T3" fmla="*/ 78126034 h 63"/>
              <a:gd name="T4" fmla="*/ 133569088 w 56"/>
              <a:gd name="T5" fmla="*/ 113408414 h 63"/>
              <a:gd name="T6" fmla="*/ 123488466 w 56"/>
              <a:gd name="T7" fmla="*/ 136089135 h 63"/>
              <a:gd name="T8" fmla="*/ 95765936 w 56"/>
              <a:gd name="T9" fmla="*/ 146169807 h 63"/>
              <a:gd name="T10" fmla="*/ 65524069 w 56"/>
              <a:gd name="T11" fmla="*/ 158771442 h 63"/>
              <a:gd name="T12" fmla="*/ 65524069 w 56"/>
              <a:gd name="T13" fmla="*/ 158771442 h 63"/>
              <a:gd name="T14" fmla="*/ 47883762 w 56"/>
              <a:gd name="T15" fmla="*/ 146169807 h 63"/>
              <a:gd name="T16" fmla="*/ 20161251 w 56"/>
              <a:gd name="T17" fmla="*/ 136089135 h 63"/>
              <a:gd name="T18" fmla="*/ 10080625 w 56"/>
              <a:gd name="T19" fmla="*/ 113408414 h 63"/>
              <a:gd name="T20" fmla="*/ 0 w 56"/>
              <a:gd name="T21" fmla="*/ 78126034 h 63"/>
              <a:gd name="T22" fmla="*/ 0 w 56"/>
              <a:gd name="T23" fmla="*/ 78126034 h 63"/>
              <a:gd name="T24" fmla="*/ 10080625 w 56"/>
              <a:gd name="T25" fmla="*/ 45363041 h 63"/>
              <a:gd name="T26" fmla="*/ 20161251 w 56"/>
              <a:gd name="T27" fmla="*/ 22682314 h 63"/>
              <a:gd name="T28" fmla="*/ 47883762 w 56"/>
              <a:gd name="T29" fmla="*/ 10080676 h 63"/>
              <a:gd name="T30" fmla="*/ 65524069 w 56"/>
              <a:gd name="T31" fmla="*/ 0 h 63"/>
              <a:gd name="T32" fmla="*/ 65524069 w 56"/>
              <a:gd name="T33" fmla="*/ 0 h 63"/>
              <a:gd name="T34" fmla="*/ 95765936 w 56"/>
              <a:gd name="T35" fmla="*/ 10080676 h 63"/>
              <a:gd name="T36" fmla="*/ 123488466 w 56"/>
              <a:gd name="T37" fmla="*/ 22682314 h 63"/>
              <a:gd name="T38" fmla="*/ 133569088 w 56"/>
              <a:gd name="T39" fmla="*/ 45363041 h 63"/>
              <a:gd name="T40" fmla="*/ 141128761 w 56"/>
              <a:gd name="T41" fmla="*/ 78126034 h 63"/>
              <a:gd name="T42" fmla="*/ 141128761 w 56"/>
              <a:gd name="T43" fmla="*/ 78126034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63"/>
              <a:gd name="T68" fmla="*/ 56 w 56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63">
                <a:moveTo>
                  <a:pt x="56" y="31"/>
                </a:moveTo>
                <a:lnTo>
                  <a:pt x="56" y="31"/>
                </a:lnTo>
                <a:lnTo>
                  <a:pt x="53" y="45"/>
                </a:lnTo>
                <a:lnTo>
                  <a:pt x="49" y="54"/>
                </a:lnTo>
                <a:lnTo>
                  <a:pt x="38" y="58"/>
                </a:lnTo>
                <a:lnTo>
                  <a:pt x="26" y="63"/>
                </a:lnTo>
                <a:lnTo>
                  <a:pt x="19" y="58"/>
                </a:lnTo>
                <a:lnTo>
                  <a:pt x="8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8" y="9"/>
                </a:lnTo>
                <a:lnTo>
                  <a:pt x="19" y="4"/>
                </a:lnTo>
                <a:lnTo>
                  <a:pt x="26" y="0"/>
                </a:lnTo>
                <a:lnTo>
                  <a:pt x="38" y="4"/>
                </a:lnTo>
                <a:lnTo>
                  <a:pt x="49" y="9"/>
                </a:lnTo>
                <a:lnTo>
                  <a:pt x="53" y="18"/>
                </a:lnTo>
                <a:lnTo>
                  <a:pt x="56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6" name="Freeform 19"/>
          <p:cNvSpPr>
            <a:spLocks/>
          </p:cNvSpPr>
          <p:nvPr/>
        </p:nvSpPr>
        <p:spPr bwMode="auto">
          <a:xfrm>
            <a:off x="7700963" y="1954213"/>
            <a:ext cx="100012" cy="120650"/>
          </a:xfrm>
          <a:custGeom>
            <a:avLst/>
            <a:gdLst>
              <a:gd name="T0" fmla="*/ 158768267 w 63"/>
              <a:gd name="T1" fmla="*/ 90725613 h 76"/>
              <a:gd name="T2" fmla="*/ 158768267 w 63"/>
              <a:gd name="T3" fmla="*/ 90725613 h 76"/>
              <a:gd name="T4" fmla="*/ 148687695 w 63"/>
              <a:gd name="T5" fmla="*/ 123486863 h 76"/>
              <a:gd name="T6" fmla="*/ 141128060 w 63"/>
              <a:gd name="T7" fmla="*/ 158769036 h 76"/>
              <a:gd name="T8" fmla="*/ 110886343 w 63"/>
              <a:gd name="T9" fmla="*/ 181451227 h 76"/>
              <a:gd name="T10" fmla="*/ 83163951 w 63"/>
              <a:gd name="T11" fmla="*/ 191531848 h 76"/>
              <a:gd name="T12" fmla="*/ 83163951 w 63"/>
              <a:gd name="T13" fmla="*/ 191531848 h 76"/>
              <a:gd name="T14" fmla="*/ 45362587 w 63"/>
              <a:gd name="T15" fmla="*/ 181451227 h 76"/>
              <a:gd name="T16" fmla="*/ 27720792 w 63"/>
              <a:gd name="T17" fmla="*/ 158769036 h 76"/>
              <a:gd name="T18" fmla="*/ 7559638 w 63"/>
              <a:gd name="T19" fmla="*/ 123486863 h 76"/>
              <a:gd name="T20" fmla="*/ 0 w 63"/>
              <a:gd name="T21" fmla="*/ 90725613 h 76"/>
              <a:gd name="T22" fmla="*/ 0 w 63"/>
              <a:gd name="T23" fmla="*/ 90725613 h 76"/>
              <a:gd name="T24" fmla="*/ 7559638 w 63"/>
              <a:gd name="T25" fmla="*/ 55443440 h 76"/>
              <a:gd name="T26" fmla="*/ 27720792 w 63"/>
              <a:gd name="T27" fmla="*/ 22682197 h 76"/>
              <a:gd name="T28" fmla="*/ 45362587 w 63"/>
              <a:gd name="T29" fmla="*/ 0 h 76"/>
              <a:gd name="T30" fmla="*/ 83163951 w 63"/>
              <a:gd name="T31" fmla="*/ 0 h 76"/>
              <a:gd name="T32" fmla="*/ 83163951 w 63"/>
              <a:gd name="T33" fmla="*/ 0 h 76"/>
              <a:gd name="T34" fmla="*/ 110886343 w 63"/>
              <a:gd name="T35" fmla="*/ 0 h 76"/>
              <a:gd name="T36" fmla="*/ 141128060 w 63"/>
              <a:gd name="T37" fmla="*/ 22682197 h 76"/>
              <a:gd name="T38" fmla="*/ 148687695 w 63"/>
              <a:gd name="T39" fmla="*/ 55443440 h 76"/>
              <a:gd name="T40" fmla="*/ 158768267 w 63"/>
              <a:gd name="T41" fmla="*/ 90725613 h 76"/>
              <a:gd name="T42" fmla="*/ 158768267 w 63"/>
              <a:gd name="T43" fmla="*/ 90725613 h 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"/>
              <a:gd name="T67" fmla="*/ 0 h 76"/>
              <a:gd name="T68" fmla="*/ 63 w 63"/>
              <a:gd name="T69" fmla="*/ 76 h 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" h="76">
                <a:moveTo>
                  <a:pt x="63" y="36"/>
                </a:moveTo>
                <a:lnTo>
                  <a:pt x="63" y="36"/>
                </a:lnTo>
                <a:lnTo>
                  <a:pt x="59" y="49"/>
                </a:lnTo>
                <a:lnTo>
                  <a:pt x="56" y="63"/>
                </a:lnTo>
                <a:lnTo>
                  <a:pt x="44" y="72"/>
                </a:lnTo>
                <a:lnTo>
                  <a:pt x="33" y="76"/>
                </a:lnTo>
                <a:lnTo>
                  <a:pt x="18" y="72"/>
                </a:lnTo>
                <a:lnTo>
                  <a:pt x="11" y="63"/>
                </a:lnTo>
                <a:lnTo>
                  <a:pt x="3" y="49"/>
                </a:lnTo>
                <a:lnTo>
                  <a:pt x="0" y="36"/>
                </a:lnTo>
                <a:lnTo>
                  <a:pt x="3" y="22"/>
                </a:lnTo>
                <a:lnTo>
                  <a:pt x="11" y="9"/>
                </a:lnTo>
                <a:lnTo>
                  <a:pt x="18" y="0"/>
                </a:lnTo>
                <a:lnTo>
                  <a:pt x="33" y="0"/>
                </a:lnTo>
                <a:lnTo>
                  <a:pt x="44" y="0"/>
                </a:lnTo>
                <a:lnTo>
                  <a:pt x="56" y="9"/>
                </a:lnTo>
                <a:lnTo>
                  <a:pt x="59" y="22"/>
                </a:lnTo>
                <a:lnTo>
                  <a:pt x="63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Freeform 20"/>
          <p:cNvSpPr>
            <a:spLocks/>
          </p:cNvSpPr>
          <p:nvPr/>
        </p:nvSpPr>
        <p:spPr bwMode="auto">
          <a:xfrm>
            <a:off x="7712075" y="2224088"/>
            <a:ext cx="136525" cy="185737"/>
          </a:xfrm>
          <a:custGeom>
            <a:avLst/>
            <a:gdLst>
              <a:gd name="T0" fmla="*/ 178931874 w 86"/>
              <a:gd name="T1" fmla="*/ 12599953 h 117"/>
              <a:gd name="T2" fmla="*/ 178931874 w 86"/>
              <a:gd name="T3" fmla="*/ 12599953 h 117"/>
              <a:gd name="T4" fmla="*/ 161289992 w 86"/>
              <a:gd name="T5" fmla="*/ 80644787 h 117"/>
              <a:gd name="T6" fmla="*/ 131048128 w 86"/>
              <a:gd name="T7" fmla="*/ 126007490 h 117"/>
              <a:gd name="T8" fmla="*/ 103327188 w 86"/>
              <a:gd name="T9" fmla="*/ 171370169 h 117"/>
              <a:gd name="T10" fmla="*/ 75604685 w 86"/>
              <a:gd name="T11" fmla="*/ 194050714 h 117"/>
              <a:gd name="T12" fmla="*/ 37801549 w 86"/>
              <a:gd name="T13" fmla="*/ 239413442 h 117"/>
              <a:gd name="T14" fmla="*/ 10080625 w 86"/>
              <a:gd name="T15" fmla="*/ 249494038 h 117"/>
              <a:gd name="T16" fmla="*/ 10080625 w 86"/>
              <a:gd name="T17" fmla="*/ 249494038 h 117"/>
              <a:gd name="T18" fmla="*/ 0 w 86"/>
              <a:gd name="T19" fmla="*/ 262095575 h 117"/>
              <a:gd name="T20" fmla="*/ 0 w 86"/>
              <a:gd name="T21" fmla="*/ 272176171 h 117"/>
              <a:gd name="T22" fmla="*/ 0 w 86"/>
              <a:gd name="T23" fmla="*/ 272176171 h 117"/>
              <a:gd name="T24" fmla="*/ 10080625 w 86"/>
              <a:gd name="T25" fmla="*/ 284776121 h 117"/>
              <a:gd name="T26" fmla="*/ 27720928 w 86"/>
              <a:gd name="T27" fmla="*/ 294856716 h 117"/>
              <a:gd name="T28" fmla="*/ 27720928 w 86"/>
              <a:gd name="T29" fmla="*/ 294856716 h 117"/>
              <a:gd name="T30" fmla="*/ 47883758 w 86"/>
              <a:gd name="T31" fmla="*/ 284776121 h 117"/>
              <a:gd name="T32" fmla="*/ 103327188 w 86"/>
              <a:gd name="T33" fmla="*/ 239413442 h 117"/>
              <a:gd name="T34" fmla="*/ 131048128 w 86"/>
              <a:gd name="T35" fmla="*/ 204131309 h 117"/>
              <a:gd name="T36" fmla="*/ 161289992 w 86"/>
              <a:gd name="T37" fmla="*/ 158768631 h 117"/>
              <a:gd name="T38" fmla="*/ 189012495 w 86"/>
              <a:gd name="T39" fmla="*/ 103325332 h 117"/>
              <a:gd name="T40" fmla="*/ 216733460 w 86"/>
              <a:gd name="T41" fmla="*/ 22680552 h 117"/>
              <a:gd name="T42" fmla="*/ 216733460 w 86"/>
              <a:gd name="T43" fmla="*/ 22680552 h 117"/>
              <a:gd name="T44" fmla="*/ 216733460 w 86"/>
              <a:gd name="T45" fmla="*/ 12599953 h 117"/>
              <a:gd name="T46" fmla="*/ 206652789 w 86"/>
              <a:gd name="T47" fmla="*/ 0 h 117"/>
              <a:gd name="T48" fmla="*/ 206652789 w 86"/>
              <a:gd name="T49" fmla="*/ 0 h 117"/>
              <a:gd name="T50" fmla="*/ 189012495 w 86"/>
              <a:gd name="T51" fmla="*/ 0 h 117"/>
              <a:gd name="T52" fmla="*/ 178931874 w 86"/>
              <a:gd name="T53" fmla="*/ 12599953 h 117"/>
              <a:gd name="T54" fmla="*/ 178931874 w 86"/>
              <a:gd name="T55" fmla="*/ 12599953 h 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117"/>
              <a:gd name="T86" fmla="*/ 86 w 86"/>
              <a:gd name="T87" fmla="*/ 117 h 1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117">
                <a:moveTo>
                  <a:pt x="71" y="5"/>
                </a:moveTo>
                <a:lnTo>
                  <a:pt x="71" y="5"/>
                </a:lnTo>
                <a:lnTo>
                  <a:pt x="64" y="32"/>
                </a:lnTo>
                <a:lnTo>
                  <a:pt x="52" y="50"/>
                </a:lnTo>
                <a:lnTo>
                  <a:pt x="41" y="68"/>
                </a:lnTo>
                <a:lnTo>
                  <a:pt x="30" y="77"/>
                </a:lnTo>
                <a:lnTo>
                  <a:pt x="15" y="95"/>
                </a:lnTo>
                <a:lnTo>
                  <a:pt x="4" y="99"/>
                </a:lnTo>
                <a:lnTo>
                  <a:pt x="0" y="104"/>
                </a:lnTo>
                <a:lnTo>
                  <a:pt x="0" y="108"/>
                </a:lnTo>
                <a:lnTo>
                  <a:pt x="4" y="113"/>
                </a:lnTo>
                <a:lnTo>
                  <a:pt x="11" y="117"/>
                </a:lnTo>
                <a:lnTo>
                  <a:pt x="19" y="113"/>
                </a:lnTo>
                <a:lnTo>
                  <a:pt x="41" y="95"/>
                </a:lnTo>
                <a:lnTo>
                  <a:pt x="52" y="81"/>
                </a:lnTo>
                <a:lnTo>
                  <a:pt x="64" y="63"/>
                </a:lnTo>
                <a:lnTo>
                  <a:pt x="75" y="41"/>
                </a:lnTo>
                <a:lnTo>
                  <a:pt x="86" y="9"/>
                </a:lnTo>
                <a:lnTo>
                  <a:pt x="86" y="5"/>
                </a:lnTo>
                <a:lnTo>
                  <a:pt x="82" y="0"/>
                </a:lnTo>
                <a:lnTo>
                  <a:pt x="75" y="0"/>
                </a:lnTo>
                <a:lnTo>
                  <a:pt x="71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Freeform 21"/>
          <p:cNvSpPr>
            <a:spLocks/>
          </p:cNvSpPr>
          <p:nvPr/>
        </p:nvSpPr>
        <p:spPr bwMode="auto">
          <a:xfrm>
            <a:off x="6981825" y="1817688"/>
            <a:ext cx="604838" cy="869950"/>
          </a:xfrm>
          <a:custGeom>
            <a:avLst/>
            <a:gdLst>
              <a:gd name="T0" fmla="*/ 894657112 w 381"/>
              <a:gd name="T1" fmla="*/ 1053425240 h 548"/>
              <a:gd name="T2" fmla="*/ 894657112 w 381"/>
              <a:gd name="T3" fmla="*/ 1053425240 h 548"/>
              <a:gd name="T4" fmla="*/ 922378051 w 381"/>
              <a:gd name="T5" fmla="*/ 917336863 h 548"/>
              <a:gd name="T6" fmla="*/ 952619942 w 381"/>
              <a:gd name="T7" fmla="*/ 781248288 h 548"/>
              <a:gd name="T8" fmla="*/ 960181208 w 381"/>
              <a:gd name="T9" fmla="*/ 645159911 h 548"/>
              <a:gd name="T10" fmla="*/ 960181208 w 381"/>
              <a:gd name="T11" fmla="*/ 521671516 h 548"/>
              <a:gd name="T12" fmla="*/ 942539312 w 381"/>
              <a:gd name="T13" fmla="*/ 398184609 h 548"/>
              <a:gd name="T14" fmla="*/ 932458681 w 381"/>
              <a:gd name="T15" fmla="*/ 340221835 h 548"/>
              <a:gd name="T16" fmla="*/ 914818373 w 381"/>
              <a:gd name="T17" fmla="*/ 294857455 h 548"/>
              <a:gd name="T18" fmla="*/ 884576482 w 381"/>
              <a:gd name="T19" fmla="*/ 239414043 h 548"/>
              <a:gd name="T20" fmla="*/ 856853956 w 381"/>
              <a:gd name="T21" fmla="*/ 204131821 h 548"/>
              <a:gd name="T22" fmla="*/ 819052188 w 381"/>
              <a:gd name="T23" fmla="*/ 158769029 h 548"/>
              <a:gd name="T24" fmla="*/ 781249031 w 381"/>
              <a:gd name="T25" fmla="*/ 136088426 h 548"/>
              <a:gd name="T26" fmla="*/ 781249031 w 381"/>
              <a:gd name="T27" fmla="*/ 136088426 h 548"/>
              <a:gd name="T28" fmla="*/ 698084627 w 381"/>
              <a:gd name="T29" fmla="*/ 90725609 h 548"/>
              <a:gd name="T30" fmla="*/ 602318641 w 381"/>
              <a:gd name="T31" fmla="*/ 57962799 h 548"/>
              <a:gd name="T32" fmla="*/ 516633285 w 381"/>
              <a:gd name="T33" fmla="*/ 35282184 h 548"/>
              <a:gd name="T34" fmla="*/ 423386663 w 381"/>
              <a:gd name="T35" fmla="*/ 12599985 h 548"/>
              <a:gd name="T36" fmla="*/ 330141529 w 381"/>
              <a:gd name="T37" fmla="*/ 0 h 548"/>
              <a:gd name="T38" fmla="*/ 234375543 w 381"/>
              <a:gd name="T39" fmla="*/ 0 h 548"/>
              <a:gd name="T40" fmla="*/ 148690137 w 381"/>
              <a:gd name="T41" fmla="*/ 0 h 548"/>
              <a:gd name="T42" fmla="*/ 65524120 w 381"/>
              <a:gd name="T43" fmla="*/ 22680609 h 548"/>
              <a:gd name="T44" fmla="*/ 65524120 w 381"/>
              <a:gd name="T45" fmla="*/ 22680609 h 548"/>
              <a:gd name="T46" fmla="*/ 27722539 w 381"/>
              <a:gd name="T47" fmla="*/ 148688408 h 548"/>
              <a:gd name="T48" fmla="*/ 7561269 w 381"/>
              <a:gd name="T49" fmla="*/ 262096232 h 548"/>
              <a:gd name="T50" fmla="*/ 0 w 381"/>
              <a:gd name="T51" fmla="*/ 398184609 h 548"/>
              <a:gd name="T52" fmla="*/ 0 w 381"/>
              <a:gd name="T53" fmla="*/ 521671516 h 548"/>
              <a:gd name="T54" fmla="*/ 0 w 381"/>
              <a:gd name="T55" fmla="*/ 521671516 h 548"/>
              <a:gd name="T56" fmla="*/ 27722539 w 381"/>
              <a:gd name="T57" fmla="*/ 667842101 h 548"/>
              <a:gd name="T58" fmla="*/ 83166017 w 381"/>
              <a:gd name="T59" fmla="*/ 803928890 h 548"/>
              <a:gd name="T60" fmla="*/ 148690137 w 381"/>
              <a:gd name="T61" fmla="*/ 940017466 h 548"/>
              <a:gd name="T62" fmla="*/ 234375543 w 381"/>
              <a:gd name="T63" fmla="*/ 1053425240 h 548"/>
              <a:gd name="T64" fmla="*/ 330141529 w 381"/>
              <a:gd name="T65" fmla="*/ 1156750807 h 548"/>
              <a:gd name="T66" fmla="*/ 443547923 w 381"/>
              <a:gd name="T67" fmla="*/ 1247476391 h 548"/>
              <a:gd name="T68" fmla="*/ 574596114 w 381"/>
              <a:gd name="T69" fmla="*/ 1325601994 h 548"/>
              <a:gd name="T70" fmla="*/ 705644306 w 381"/>
              <a:gd name="T71" fmla="*/ 1381045407 h 548"/>
              <a:gd name="T72" fmla="*/ 705644306 w 381"/>
              <a:gd name="T73" fmla="*/ 1381045407 h 548"/>
              <a:gd name="T74" fmla="*/ 773689353 w 381"/>
              <a:gd name="T75" fmla="*/ 1313002012 h 548"/>
              <a:gd name="T76" fmla="*/ 829132818 w 381"/>
              <a:gd name="T77" fmla="*/ 1234876409 h 548"/>
              <a:gd name="T78" fmla="*/ 866934586 w 381"/>
              <a:gd name="T79" fmla="*/ 1144150825 h 548"/>
              <a:gd name="T80" fmla="*/ 894657112 w 381"/>
              <a:gd name="T81" fmla="*/ 1053425240 h 548"/>
              <a:gd name="T82" fmla="*/ 894657112 w 381"/>
              <a:gd name="T83" fmla="*/ 105342524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1"/>
              <a:gd name="T127" fmla="*/ 0 h 548"/>
              <a:gd name="T128" fmla="*/ 381 w 381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1" h="548">
                <a:moveTo>
                  <a:pt x="355" y="418"/>
                </a:moveTo>
                <a:lnTo>
                  <a:pt x="355" y="418"/>
                </a:lnTo>
                <a:lnTo>
                  <a:pt x="366" y="364"/>
                </a:lnTo>
                <a:lnTo>
                  <a:pt x="378" y="310"/>
                </a:lnTo>
                <a:lnTo>
                  <a:pt x="381" y="256"/>
                </a:lnTo>
                <a:lnTo>
                  <a:pt x="381" y="207"/>
                </a:lnTo>
                <a:lnTo>
                  <a:pt x="374" y="158"/>
                </a:lnTo>
                <a:lnTo>
                  <a:pt x="370" y="135"/>
                </a:lnTo>
                <a:lnTo>
                  <a:pt x="363" y="117"/>
                </a:lnTo>
                <a:lnTo>
                  <a:pt x="351" y="95"/>
                </a:lnTo>
                <a:lnTo>
                  <a:pt x="340" y="81"/>
                </a:lnTo>
                <a:lnTo>
                  <a:pt x="325" y="63"/>
                </a:lnTo>
                <a:lnTo>
                  <a:pt x="310" y="54"/>
                </a:lnTo>
                <a:lnTo>
                  <a:pt x="277" y="36"/>
                </a:lnTo>
                <a:lnTo>
                  <a:pt x="239" y="23"/>
                </a:lnTo>
                <a:lnTo>
                  <a:pt x="205" y="14"/>
                </a:lnTo>
                <a:lnTo>
                  <a:pt x="168" y="5"/>
                </a:lnTo>
                <a:lnTo>
                  <a:pt x="131" y="0"/>
                </a:lnTo>
                <a:lnTo>
                  <a:pt x="93" y="0"/>
                </a:lnTo>
                <a:lnTo>
                  <a:pt x="59" y="0"/>
                </a:lnTo>
                <a:lnTo>
                  <a:pt x="26" y="9"/>
                </a:lnTo>
                <a:lnTo>
                  <a:pt x="11" y="59"/>
                </a:lnTo>
                <a:lnTo>
                  <a:pt x="3" y="104"/>
                </a:lnTo>
                <a:lnTo>
                  <a:pt x="0" y="158"/>
                </a:lnTo>
                <a:lnTo>
                  <a:pt x="0" y="207"/>
                </a:lnTo>
                <a:lnTo>
                  <a:pt x="11" y="265"/>
                </a:lnTo>
                <a:lnTo>
                  <a:pt x="33" y="319"/>
                </a:lnTo>
                <a:lnTo>
                  <a:pt x="59" y="373"/>
                </a:lnTo>
                <a:lnTo>
                  <a:pt x="93" y="418"/>
                </a:lnTo>
                <a:lnTo>
                  <a:pt x="131" y="459"/>
                </a:lnTo>
                <a:lnTo>
                  <a:pt x="176" y="495"/>
                </a:lnTo>
                <a:lnTo>
                  <a:pt x="228" y="526"/>
                </a:lnTo>
                <a:lnTo>
                  <a:pt x="280" y="548"/>
                </a:lnTo>
                <a:lnTo>
                  <a:pt x="307" y="521"/>
                </a:lnTo>
                <a:lnTo>
                  <a:pt x="329" y="490"/>
                </a:lnTo>
                <a:lnTo>
                  <a:pt x="344" y="454"/>
                </a:lnTo>
                <a:lnTo>
                  <a:pt x="355" y="4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9" name="Freeform 25"/>
          <p:cNvSpPr>
            <a:spLocks/>
          </p:cNvSpPr>
          <p:nvPr/>
        </p:nvSpPr>
        <p:spPr bwMode="auto">
          <a:xfrm>
            <a:off x="7432675" y="1882775"/>
            <a:ext cx="36513" cy="63500"/>
          </a:xfrm>
          <a:custGeom>
            <a:avLst/>
            <a:gdLst>
              <a:gd name="T0" fmla="*/ 0 w 23"/>
              <a:gd name="T1" fmla="*/ 100806236 h 40"/>
              <a:gd name="T2" fmla="*/ 57965187 w 23"/>
              <a:gd name="T3" fmla="*/ 22682198 h 40"/>
              <a:gd name="T4" fmla="*/ 57965187 w 23"/>
              <a:gd name="T5" fmla="*/ 22682198 h 40"/>
              <a:gd name="T6" fmla="*/ 10080763 w 23"/>
              <a:gd name="T7" fmla="*/ 0 h 40"/>
              <a:gd name="T8" fmla="*/ 0 w 23"/>
              <a:gd name="T9" fmla="*/ 10080623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40"/>
              <a:gd name="T17" fmla="*/ 23 w 2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40">
                <a:moveTo>
                  <a:pt x="0" y="40"/>
                </a:moveTo>
                <a:lnTo>
                  <a:pt x="23" y="9"/>
                </a:lnTo>
                <a:lnTo>
                  <a:pt x="4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7064375" y="1817688"/>
            <a:ext cx="142875" cy="100012"/>
          </a:xfrm>
          <a:custGeom>
            <a:avLst/>
            <a:gdLst>
              <a:gd name="T0" fmla="*/ 47883759 w 90"/>
              <a:gd name="T1" fmla="*/ 0 h 63"/>
              <a:gd name="T2" fmla="*/ 47883759 w 90"/>
              <a:gd name="T3" fmla="*/ 0 h 63"/>
              <a:gd name="T4" fmla="*/ 37801550 w 90"/>
              <a:gd name="T5" fmla="*/ 22680500 h 63"/>
              <a:gd name="T6" fmla="*/ 0 w 90"/>
              <a:gd name="T7" fmla="*/ 158768267 h 63"/>
              <a:gd name="T8" fmla="*/ 103327190 w 90"/>
              <a:gd name="T9" fmla="*/ 90725174 h 63"/>
              <a:gd name="T10" fmla="*/ 103327190 w 90"/>
              <a:gd name="T11" fmla="*/ 90725174 h 63"/>
              <a:gd name="T12" fmla="*/ 226814085 w 90"/>
              <a:gd name="T13" fmla="*/ 0 h 63"/>
              <a:gd name="T14" fmla="*/ 226814085 w 90"/>
              <a:gd name="T15" fmla="*/ 0 h 63"/>
              <a:gd name="T16" fmla="*/ 131048130 w 90"/>
              <a:gd name="T17" fmla="*/ 0 h 63"/>
              <a:gd name="T18" fmla="*/ 47883759 w 90"/>
              <a:gd name="T19" fmla="*/ 0 h 63"/>
              <a:gd name="T20" fmla="*/ 47883759 w 90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63"/>
              <a:gd name="T35" fmla="*/ 90 w 90"/>
              <a:gd name="T36" fmla="*/ 63 h 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63">
                <a:moveTo>
                  <a:pt x="19" y="0"/>
                </a:moveTo>
                <a:lnTo>
                  <a:pt x="19" y="0"/>
                </a:lnTo>
                <a:lnTo>
                  <a:pt x="15" y="9"/>
                </a:lnTo>
                <a:lnTo>
                  <a:pt x="0" y="63"/>
                </a:lnTo>
                <a:lnTo>
                  <a:pt x="41" y="36"/>
                </a:lnTo>
                <a:lnTo>
                  <a:pt x="90" y="0"/>
                </a:lnTo>
                <a:lnTo>
                  <a:pt x="52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1" name="Freeform 34"/>
          <p:cNvSpPr>
            <a:spLocks/>
          </p:cNvSpPr>
          <p:nvPr/>
        </p:nvSpPr>
        <p:spPr bwMode="auto">
          <a:xfrm>
            <a:off x="6559550" y="2838450"/>
            <a:ext cx="238125" cy="285750"/>
          </a:xfrm>
          <a:custGeom>
            <a:avLst/>
            <a:gdLst>
              <a:gd name="T0" fmla="*/ 17640299 w 150"/>
              <a:gd name="T1" fmla="*/ 340221871 h 180"/>
              <a:gd name="T2" fmla="*/ 17640299 w 150"/>
              <a:gd name="T3" fmla="*/ 340221871 h 180"/>
              <a:gd name="T4" fmla="*/ 47882168 w 150"/>
              <a:gd name="T5" fmla="*/ 372983098 h 180"/>
              <a:gd name="T6" fmla="*/ 65524061 w 150"/>
              <a:gd name="T7" fmla="*/ 408265273 h 180"/>
              <a:gd name="T8" fmla="*/ 103325595 w 150"/>
              <a:gd name="T9" fmla="*/ 430947565 h 180"/>
              <a:gd name="T10" fmla="*/ 131048121 w 150"/>
              <a:gd name="T11" fmla="*/ 453628170 h 180"/>
              <a:gd name="T12" fmla="*/ 168851243 w 150"/>
              <a:gd name="T13" fmla="*/ 453628170 h 180"/>
              <a:gd name="T14" fmla="*/ 206652778 w 150"/>
              <a:gd name="T15" fmla="*/ 453628170 h 180"/>
              <a:gd name="T16" fmla="*/ 244454362 w 150"/>
              <a:gd name="T17" fmla="*/ 453628170 h 180"/>
              <a:gd name="T18" fmla="*/ 282257484 w 150"/>
              <a:gd name="T19" fmla="*/ 430947565 h 180"/>
              <a:gd name="T20" fmla="*/ 282257484 w 150"/>
              <a:gd name="T21" fmla="*/ 430947565 h 180"/>
              <a:gd name="T22" fmla="*/ 309978398 w 150"/>
              <a:gd name="T23" fmla="*/ 408265273 h 180"/>
              <a:gd name="T24" fmla="*/ 340221848 w 150"/>
              <a:gd name="T25" fmla="*/ 372983098 h 180"/>
              <a:gd name="T26" fmla="*/ 357862141 w 150"/>
              <a:gd name="T27" fmla="*/ 340221871 h 180"/>
              <a:gd name="T28" fmla="*/ 378023383 w 150"/>
              <a:gd name="T29" fmla="*/ 294857487 h 180"/>
              <a:gd name="T30" fmla="*/ 378023383 w 150"/>
              <a:gd name="T31" fmla="*/ 259575311 h 180"/>
              <a:gd name="T32" fmla="*/ 378023383 w 150"/>
              <a:gd name="T33" fmla="*/ 214214102 h 180"/>
              <a:gd name="T34" fmla="*/ 378023383 w 150"/>
              <a:gd name="T35" fmla="*/ 168851255 h 180"/>
              <a:gd name="T36" fmla="*/ 357862141 w 150"/>
              <a:gd name="T37" fmla="*/ 123486870 h 180"/>
              <a:gd name="T38" fmla="*/ 357862141 w 150"/>
              <a:gd name="T39" fmla="*/ 123486870 h 180"/>
              <a:gd name="T40" fmla="*/ 340221848 w 150"/>
              <a:gd name="T41" fmla="*/ 90725619 h 180"/>
              <a:gd name="T42" fmla="*/ 309978398 w 150"/>
              <a:gd name="T43" fmla="*/ 55443444 h 180"/>
              <a:gd name="T44" fmla="*/ 282257484 w 150"/>
              <a:gd name="T45" fmla="*/ 32761239 h 180"/>
              <a:gd name="T46" fmla="*/ 244454362 w 150"/>
              <a:gd name="T47" fmla="*/ 10080625 h 180"/>
              <a:gd name="T48" fmla="*/ 216733449 w 150"/>
              <a:gd name="T49" fmla="*/ 0 h 180"/>
              <a:gd name="T50" fmla="*/ 178931864 w 150"/>
              <a:gd name="T51" fmla="*/ 0 h 180"/>
              <a:gd name="T52" fmla="*/ 141128742 w 150"/>
              <a:gd name="T53" fmla="*/ 10080625 h 180"/>
              <a:gd name="T54" fmla="*/ 103325595 w 150"/>
              <a:gd name="T55" fmla="*/ 22682199 h 180"/>
              <a:gd name="T56" fmla="*/ 103325595 w 150"/>
              <a:gd name="T57" fmla="*/ 22682199 h 180"/>
              <a:gd name="T58" fmla="*/ 75604682 w 150"/>
              <a:gd name="T59" fmla="*/ 55443444 h 180"/>
              <a:gd name="T60" fmla="*/ 47882168 w 150"/>
              <a:gd name="T61" fmla="*/ 78124048 h 180"/>
              <a:gd name="T62" fmla="*/ 27720926 w 150"/>
              <a:gd name="T63" fmla="*/ 123486870 h 180"/>
              <a:gd name="T64" fmla="*/ 10080624 w 150"/>
              <a:gd name="T65" fmla="*/ 158769046 h 180"/>
              <a:gd name="T66" fmla="*/ 0 w 150"/>
              <a:gd name="T67" fmla="*/ 204133430 h 180"/>
              <a:gd name="T68" fmla="*/ 0 w 150"/>
              <a:gd name="T69" fmla="*/ 249494690 h 180"/>
              <a:gd name="T70" fmla="*/ 10080624 w 150"/>
              <a:gd name="T71" fmla="*/ 294857487 h 180"/>
              <a:gd name="T72" fmla="*/ 17640299 w 150"/>
              <a:gd name="T73" fmla="*/ 340221871 h 180"/>
              <a:gd name="T74" fmla="*/ 17640299 w 150"/>
              <a:gd name="T75" fmla="*/ 340221871 h 1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"/>
              <a:gd name="T115" fmla="*/ 0 h 180"/>
              <a:gd name="T116" fmla="*/ 150 w 150"/>
              <a:gd name="T117" fmla="*/ 180 h 1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" h="180">
                <a:moveTo>
                  <a:pt x="7" y="135"/>
                </a:moveTo>
                <a:lnTo>
                  <a:pt x="7" y="135"/>
                </a:lnTo>
                <a:lnTo>
                  <a:pt x="19" y="148"/>
                </a:lnTo>
                <a:lnTo>
                  <a:pt x="26" y="162"/>
                </a:lnTo>
                <a:lnTo>
                  <a:pt x="41" y="171"/>
                </a:lnTo>
                <a:lnTo>
                  <a:pt x="52" y="180"/>
                </a:lnTo>
                <a:lnTo>
                  <a:pt x="67" y="180"/>
                </a:lnTo>
                <a:lnTo>
                  <a:pt x="82" y="180"/>
                </a:lnTo>
                <a:lnTo>
                  <a:pt x="97" y="180"/>
                </a:lnTo>
                <a:lnTo>
                  <a:pt x="112" y="171"/>
                </a:lnTo>
                <a:lnTo>
                  <a:pt x="123" y="162"/>
                </a:lnTo>
                <a:lnTo>
                  <a:pt x="135" y="148"/>
                </a:lnTo>
                <a:lnTo>
                  <a:pt x="142" y="135"/>
                </a:lnTo>
                <a:lnTo>
                  <a:pt x="150" y="117"/>
                </a:lnTo>
                <a:lnTo>
                  <a:pt x="150" y="103"/>
                </a:lnTo>
                <a:lnTo>
                  <a:pt x="150" y="85"/>
                </a:lnTo>
                <a:lnTo>
                  <a:pt x="150" y="67"/>
                </a:lnTo>
                <a:lnTo>
                  <a:pt x="142" y="49"/>
                </a:lnTo>
                <a:lnTo>
                  <a:pt x="135" y="36"/>
                </a:lnTo>
                <a:lnTo>
                  <a:pt x="123" y="22"/>
                </a:lnTo>
                <a:lnTo>
                  <a:pt x="112" y="13"/>
                </a:lnTo>
                <a:lnTo>
                  <a:pt x="97" y="4"/>
                </a:lnTo>
                <a:lnTo>
                  <a:pt x="86" y="0"/>
                </a:lnTo>
                <a:lnTo>
                  <a:pt x="71" y="0"/>
                </a:lnTo>
                <a:lnTo>
                  <a:pt x="56" y="4"/>
                </a:lnTo>
                <a:lnTo>
                  <a:pt x="41" y="9"/>
                </a:lnTo>
                <a:lnTo>
                  <a:pt x="30" y="22"/>
                </a:lnTo>
                <a:lnTo>
                  <a:pt x="19" y="31"/>
                </a:lnTo>
                <a:lnTo>
                  <a:pt x="11" y="49"/>
                </a:lnTo>
                <a:lnTo>
                  <a:pt x="4" y="63"/>
                </a:lnTo>
                <a:lnTo>
                  <a:pt x="0" y="81"/>
                </a:lnTo>
                <a:lnTo>
                  <a:pt x="0" y="99"/>
                </a:lnTo>
                <a:lnTo>
                  <a:pt x="4" y="117"/>
                </a:lnTo>
                <a:lnTo>
                  <a:pt x="7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2" name="Freeform 35"/>
          <p:cNvSpPr>
            <a:spLocks/>
          </p:cNvSpPr>
          <p:nvPr/>
        </p:nvSpPr>
        <p:spPr bwMode="auto">
          <a:xfrm>
            <a:off x="6600825" y="2887663"/>
            <a:ext cx="160338" cy="193675"/>
          </a:xfrm>
          <a:custGeom>
            <a:avLst/>
            <a:gdLst>
              <a:gd name="T0" fmla="*/ 10080656 w 101"/>
              <a:gd name="T1" fmla="*/ 226814105 h 122"/>
              <a:gd name="T2" fmla="*/ 10080656 w 101"/>
              <a:gd name="T3" fmla="*/ 226814105 h 122"/>
              <a:gd name="T4" fmla="*/ 47883910 w 101"/>
              <a:gd name="T5" fmla="*/ 272176906 h 122"/>
              <a:gd name="T6" fmla="*/ 85685579 w 101"/>
              <a:gd name="T7" fmla="*/ 294859100 h 122"/>
              <a:gd name="T8" fmla="*/ 131048544 w 101"/>
              <a:gd name="T9" fmla="*/ 307459085 h 122"/>
              <a:gd name="T10" fmla="*/ 189013094 w 101"/>
              <a:gd name="T11" fmla="*/ 294859100 h 122"/>
              <a:gd name="T12" fmla="*/ 189013094 w 101"/>
              <a:gd name="T13" fmla="*/ 294859100 h 122"/>
              <a:gd name="T14" fmla="*/ 226814800 w 101"/>
              <a:gd name="T15" fmla="*/ 249496299 h 122"/>
              <a:gd name="T16" fmla="*/ 244456738 w 101"/>
              <a:gd name="T17" fmla="*/ 194052826 h 122"/>
              <a:gd name="T18" fmla="*/ 254537391 w 101"/>
              <a:gd name="T19" fmla="*/ 136088453 h 122"/>
              <a:gd name="T20" fmla="*/ 244456738 w 101"/>
              <a:gd name="T21" fmla="*/ 80645005 h 122"/>
              <a:gd name="T22" fmla="*/ 244456738 w 101"/>
              <a:gd name="T23" fmla="*/ 80645005 h 122"/>
              <a:gd name="T24" fmla="*/ 206653444 w 101"/>
              <a:gd name="T25" fmla="*/ 35282191 h 122"/>
              <a:gd name="T26" fmla="*/ 161290504 w 101"/>
              <a:gd name="T27" fmla="*/ 0 h 122"/>
              <a:gd name="T28" fmla="*/ 113408194 w 101"/>
              <a:gd name="T29" fmla="*/ 0 h 122"/>
              <a:gd name="T30" fmla="*/ 65524272 w 101"/>
              <a:gd name="T31" fmla="*/ 12601575 h 122"/>
              <a:gd name="T32" fmla="*/ 65524272 w 101"/>
              <a:gd name="T33" fmla="*/ 12601575 h 122"/>
              <a:gd name="T34" fmla="*/ 27722603 w 101"/>
              <a:gd name="T35" fmla="*/ 57964398 h 122"/>
              <a:gd name="T36" fmla="*/ 0 w 101"/>
              <a:gd name="T37" fmla="*/ 103327199 h 122"/>
              <a:gd name="T38" fmla="*/ 0 w 101"/>
              <a:gd name="T39" fmla="*/ 158769060 h 122"/>
              <a:gd name="T40" fmla="*/ 10080656 w 101"/>
              <a:gd name="T41" fmla="*/ 226814105 h 122"/>
              <a:gd name="T42" fmla="*/ 10080656 w 101"/>
              <a:gd name="T43" fmla="*/ 226814105 h 1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22"/>
              <a:gd name="T68" fmla="*/ 101 w 101"/>
              <a:gd name="T69" fmla="*/ 122 h 1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22">
                <a:moveTo>
                  <a:pt x="4" y="90"/>
                </a:moveTo>
                <a:lnTo>
                  <a:pt x="4" y="90"/>
                </a:lnTo>
                <a:lnTo>
                  <a:pt x="19" y="108"/>
                </a:lnTo>
                <a:lnTo>
                  <a:pt x="34" y="117"/>
                </a:lnTo>
                <a:lnTo>
                  <a:pt x="52" y="122"/>
                </a:lnTo>
                <a:lnTo>
                  <a:pt x="75" y="117"/>
                </a:lnTo>
                <a:lnTo>
                  <a:pt x="90" y="99"/>
                </a:lnTo>
                <a:lnTo>
                  <a:pt x="97" y="77"/>
                </a:lnTo>
                <a:lnTo>
                  <a:pt x="101" y="54"/>
                </a:lnTo>
                <a:lnTo>
                  <a:pt x="97" y="32"/>
                </a:lnTo>
                <a:lnTo>
                  <a:pt x="82" y="14"/>
                </a:lnTo>
                <a:lnTo>
                  <a:pt x="64" y="0"/>
                </a:lnTo>
                <a:lnTo>
                  <a:pt x="45" y="0"/>
                </a:lnTo>
                <a:lnTo>
                  <a:pt x="26" y="5"/>
                </a:lnTo>
                <a:lnTo>
                  <a:pt x="11" y="23"/>
                </a:lnTo>
                <a:lnTo>
                  <a:pt x="0" y="41"/>
                </a:lnTo>
                <a:lnTo>
                  <a:pt x="0" y="63"/>
                </a:lnTo>
                <a:lnTo>
                  <a:pt x="4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143625" y="1724025"/>
            <a:ext cx="1462088" cy="1919288"/>
            <a:chOff x="6143636" y="1724026"/>
            <a:chExt cx="1462088" cy="1919288"/>
          </a:xfrm>
        </p:grpSpPr>
        <p:sp>
          <p:nvSpPr>
            <p:cNvPr id="4166" name="Freeform 23"/>
            <p:cNvSpPr>
              <a:spLocks/>
            </p:cNvSpPr>
            <p:nvPr/>
          </p:nvSpPr>
          <p:spPr bwMode="auto">
            <a:xfrm>
              <a:off x="6945312" y="1825605"/>
              <a:ext cx="523875" cy="890588"/>
            </a:xfrm>
            <a:custGeom>
              <a:avLst/>
              <a:gdLst>
                <a:gd name="T0" fmla="*/ 123486866 w 330"/>
                <a:gd name="T1" fmla="*/ 486391210 h 561"/>
                <a:gd name="T2" fmla="*/ 123486866 w 330"/>
                <a:gd name="T3" fmla="*/ 486391210 h 561"/>
                <a:gd name="T4" fmla="*/ 113406245 w 330"/>
                <a:gd name="T5" fmla="*/ 362902645 h 561"/>
                <a:gd name="T6" fmla="*/ 123486866 w 330"/>
                <a:gd name="T7" fmla="*/ 236894817 h 561"/>
                <a:gd name="T8" fmla="*/ 151209369 w 330"/>
                <a:gd name="T9" fmla="*/ 113407889 h 561"/>
                <a:gd name="T10" fmla="*/ 189012492 w 330"/>
                <a:gd name="T11" fmla="*/ 0 h 561"/>
                <a:gd name="T12" fmla="*/ 189012492 w 330"/>
                <a:gd name="T13" fmla="*/ 0 h 561"/>
                <a:gd name="T14" fmla="*/ 113406245 w 330"/>
                <a:gd name="T15" fmla="*/ 10080629 h 561"/>
                <a:gd name="T16" fmla="*/ 47883757 w 330"/>
                <a:gd name="T17" fmla="*/ 45362831 h 561"/>
                <a:gd name="T18" fmla="*/ 47883757 w 330"/>
                <a:gd name="T19" fmla="*/ 45362831 h 561"/>
                <a:gd name="T20" fmla="*/ 20161249 w 330"/>
                <a:gd name="T21" fmla="*/ 158770707 h 561"/>
                <a:gd name="T22" fmla="*/ 10080624 w 330"/>
                <a:gd name="T23" fmla="*/ 272177009 h 561"/>
                <a:gd name="T24" fmla="*/ 0 w 330"/>
                <a:gd name="T25" fmla="*/ 385584848 h 561"/>
                <a:gd name="T26" fmla="*/ 10080624 w 330"/>
                <a:gd name="T27" fmla="*/ 509071825 h 561"/>
                <a:gd name="T28" fmla="*/ 10080624 w 330"/>
                <a:gd name="T29" fmla="*/ 509071825 h 561"/>
                <a:gd name="T30" fmla="*/ 37801548 w 330"/>
                <a:gd name="T31" fmla="*/ 667842483 h 561"/>
                <a:gd name="T32" fmla="*/ 95765927 w 330"/>
                <a:gd name="T33" fmla="*/ 803930937 h 561"/>
                <a:gd name="T34" fmla="*/ 161289990 w 330"/>
                <a:gd name="T35" fmla="*/ 940019591 h 561"/>
                <a:gd name="T36" fmla="*/ 244454371 w 330"/>
                <a:gd name="T37" fmla="*/ 1063506469 h 561"/>
                <a:gd name="T38" fmla="*/ 340221861 w 330"/>
                <a:gd name="T39" fmla="*/ 1176914308 h 561"/>
                <a:gd name="T40" fmla="*/ 463708777 w 330"/>
                <a:gd name="T41" fmla="*/ 1267639944 h 561"/>
                <a:gd name="T42" fmla="*/ 584676232 w 330"/>
                <a:gd name="T43" fmla="*/ 1345764004 h 561"/>
                <a:gd name="T44" fmla="*/ 725804930 w 330"/>
                <a:gd name="T45" fmla="*/ 1413809025 h 561"/>
                <a:gd name="T46" fmla="*/ 725804930 w 330"/>
                <a:gd name="T47" fmla="*/ 1413809025 h 561"/>
                <a:gd name="T48" fmla="*/ 783769296 w 330"/>
                <a:gd name="T49" fmla="*/ 1358365581 h 561"/>
                <a:gd name="T50" fmla="*/ 831651453 w 330"/>
                <a:gd name="T51" fmla="*/ 1300401186 h 561"/>
                <a:gd name="T52" fmla="*/ 831651453 w 330"/>
                <a:gd name="T53" fmla="*/ 1300401186 h 561"/>
                <a:gd name="T54" fmla="*/ 698084015 w 330"/>
                <a:gd name="T55" fmla="*/ 1257559318 h 561"/>
                <a:gd name="T56" fmla="*/ 567034351 w 330"/>
                <a:gd name="T57" fmla="*/ 1189514297 h 561"/>
                <a:gd name="T58" fmla="*/ 453628156 w 330"/>
                <a:gd name="T59" fmla="*/ 1098788661 h 561"/>
                <a:gd name="T60" fmla="*/ 357862154 w 330"/>
                <a:gd name="T61" fmla="*/ 1008063024 h 561"/>
                <a:gd name="T62" fmla="*/ 274696235 w 330"/>
                <a:gd name="T63" fmla="*/ 894656772 h 561"/>
                <a:gd name="T64" fmla="*/ 199093113 w 330"/>
                <a:gd name="T65" fmla="*/ 768648745 h 561"/>
                <a:gd name="T66" fmla="*/ 151209369 w 330"/>
                <a:gd name="T67" fmla="*/ 632560291 h 561"/>
                <a:gd name="T68" fmla="*/ 123486866 w 330"/>
                <a:gd name="T69" fmla="*/ 486391210 h 561"/>
                <a:gd name="T70" fmla="*/ 123486866 w 330"/>
                <a:gd name="T71" fmla="*/ 486391210 h 5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0"/>
                <a:gd name="T109" fmla="*/ 0 h 561"/>
                <a:gd name="T110" fmla="*/ 330 w 330"/>
                <a:gd name="T111" fmla="*/ 561 h 5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0" h="561">
                  <a:moveTo>
                    <a:pt x="49" y="193"/>
                  </a:moveTo>
                  <a:lnTo>
                    <a:pt x="49" y="193"/>
                  </a:lnTo>
                  <a:lnTo>
                    <a:pt x="45" y="144"/>
                  </a:lnTo>
                  <a:lnTo>
                    <a:pt x="49" y="94"/>
                  </a:lnTo>
                  <a:lnTo>
                    <a:pt x="60" y="45"/>
                  </a:lnTo>
                  <a:lnTo>
                    <a:pt x="75" y="0"/>
                  </a:lnTo>
                  <a:lnTo>
                    <a:pt x="45" y="4"/>
                  </a:lnTo>
                  <a:lnTo>
                    <a:pt x="19" y="18"/>
                  </a:lnTo>
                  <a:lnTo>
                    <a:pt x="8" y="63"/>
                  </a:lnTo>
                  <a:lnTo>
                    <a:pt x="4" y="108"/>
                  </a:lnTo>
                  <a:lnTo>
                    <a:pt x="0" y="153"/>
                  </a:lnTo>
                  <a:lnTo>
                    <a:pt x="4" y="202"/>
                  </a:lnTo>
                  <a:lnTo>
                    <a:pt x="15" y="265"/>
                  </a:lnTo>
                  <a:lnTo>
                    <a:pt x="38" y="319"/>
                  </a:lnTo>
                  <a:lnTo>
                    <a:pt x="64" y="373"/>
                  </a:lnTo>
                  <a:lnTo>
                    <a:pt x="97" y="422"/>
                  </a:lnTo>
                  <a:lnTo>
                    <a:pt x="135" y="467"/>
                  </a:lnTo>
                  <a:lnTo>
                    <a:pt x="184" y="503"/>
                  </a:lnTo>
                  <a:lnTo>
                    <a:pt x="232" y="534"/>
                  </a:lnTo>
                  <a:lnTo>
                    <a:pt x="288" y="561"/>
                  </a:lnTo>
                  <a:lnTo>
                    <a:pt x="311" y="539"/>
                  </a:lnTo>
                  <a:lnTo>
                    <a:pt x="330" y="516"/>
                  </a:lnTo>
                  <a:lnTo>
                    <a:pt x="277" y="499"/>
                  </a:lnTo>
                  <a:lnTo>
                    <a:pt x="225" y="472"/>
                  </a:lnTo>
                  <a:lnTo>
                    <a:pt x="180" y="436"/>
                  </a:lnTo>
                  <a:lnTo>
                    <a:pt x="142" y="400"/>
                  </a:lnTo>
                  <a:lnTo>
                    <a:pt x="109" y="355"/>
                  </a:lnTo>
                  <a:lnTo>
                    <a:pt x="79" y="305"/>
                  </a:lnTo>
                  <a:lnTo>
                    <a:pt x="60" y="251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6" name="Группа 92"/>
            <p:cNvGrpSpPr>
              <a:grpSpLocks/>
            </p:cNvGrpSpPr>
            <p:nvPr/>
          </p:nvGrpSpPr>
          <p:grpSpPr bwMode="auto">
            <a:xfrm>
              <a:off x="6143636" y="1724026"/>
              <a:ext cx="1462088" cy="1919288"/>
              <a:chOff x="6143636" y="1714488"/>
              <a:chExt cx="1462088" cy="1919288"/>
            </a:xfrm>
          </p:grpSpPr>
          <p:sp>
            <p:nvSpPr>
              <p:cNvPr id="4168" name="Freeform 22"/>
              <p:cNvSpPr>
                <a:spLocks/>
              </p:cNvSpPr>
              <p:nvPr/>
            </p:nvSpPr>
            <p:spPr bwMode="auto">
              <a:xfrm>
                <a:off x="6981825" y="1817668"/>
                <a:ext cx="581025" cy="863600"/>
              </a:xfrm>
              <a:custGeom>
                <a:avLst/>
                <a:gdLst>
                  <a:gd name="T0" fmla="*/ 894656361 w 366"/>
                  <a:gd name="T1" fmla="*/ 1053425237 h 544"/>
                  <a:gd name="T2" fmla="*/ 894656361 w 366"/>
                  <a:gd name="T3" fmla="*/ 1053425237 h 544"/>
                  <a:gd name="T4" fmla="*/ 922377277 w 366"/>
                  <a:gd name="T5" fmla="*/ 917336860 h 544"/>
                  <a:gd name="T6" fmla="*/ 922377277 w 366"/>
                  <a:gd name="T7" fmla="*/ 917336860 h 544"/>
                  <a:gd name="T8" fmla="*/ 866933858 w 366"/>
                  <a:gd name="T9" fmla="*/ 861893448 h 544"/>
                  <a:gd name="T10" fmla="*/ 808970879 w 366"/>
                  <a:gd name="T11" fmla="*/ 793848267 h 544"/>
                  <a:gd name="T12" fmla="*/ 753527460 w 366"/>
                  <a:gd name="T13" fmla="*/ 713203303 h 544"/>
                  <a:gd name="T14" fmla="*/ 705643713 w 366"/>
                  <a:gd name="T15" fmla="*/ 635079288 h 544"/>
                  <a:gd name="T16" fmla="*/ 667842176 w 366"/>
                  <a:gd name="T17" fmla="*/ 554434325 h 544"/>
                  <a:gd name="T18" fmla="*/ 640119672 w 366"/>
                  <a:gd name="T19" fmla="*/ 463708740 h 544"/>
                  <a:gd name="T20" fmla="*/ 612397169 w 366"/>
                  <a:gd name="T21" fmla="*/ 375502418 h 544"/>
                  <a:gd name="T22" fmla="*/ 602316548 w 366"/>
                  <a:gd name="T23" fmla="*/ 284776834 h 544"/>
                  <a:gd name="T24" fmla="*/ 602316548 w 366"/>
                  <a:gd name="T25" fmla="*/ 284776834 h 544"/>
                  <a:gd name="T26" fmla="*/ 592235926 w 366"/>
                  <a:gd name="T27" fmla="*/ 171370598 h 544"/>
                  <a:gd name="T28" fmla="*/ 592235926 w 366"/>
                  <a:gd name="T29" fmla="*/ 57962799 h 544"/>
                  <a:gd name="T30" fmla="*/ 592235926 w 366"/>
                  <a:gd name="T31" fmla="*/ 57962799 h 544"/>
                  <a:gd name="T32" fmla="*/ 461189432 w 366"/>
                  <a:gd name="T33" fmla="*/ 22680609 h 544"/>
                  <a:gd name="T34" fmla="*/ 330141252 w 366"/>
                  <a:gd name="T35" fmla="*/ 0 h 544"/>
                  <a:gd name="T36" fmla="*/ 186491550 w 366"/>
                  <a:gd name="T37" fmla="*/ 0 h 544"/>
                  <a:gd name="T38" fmla="*/ 120967509 w 366"/>
                  <a:gd name="T39" fmla="*/ 12599985 h 544"/>
                  <a:gd name="T40" fmla="*/ 65524065 w 366"/>
                  <a:gd name="T41" fmla="*/ 22680609 h 544"/>
                  <a:gd name="T42" fmla="*/ 65524065 w 366"/>
                  <a:gd name="T43" fmla="*/ 22680609 h 544"/>
                  <a:gd name="T44" fmla="*/ 27722516 w 366"/>
                  <a:gd name="T45" fmla="*/ 148688408 h 544"/>
                  <a:gd name="T46" fmla="*/ 7559676 w 366"/>
                  <a:gd name="T47" fmla="*/ 262096232 h 544"/>
                  <a:gd name="T48" fmla="*/ 0 w 366"/>
                  <a:gd name="T49" fmla="*/ 385583039 h 544"/>
                  <a:gd name="T50" fmla="*/ 7559676 w 366"/>
                  <a:gd name="T51" fmla="*/ 509071532 h 544"/>
                  <a:gd name="T52" fmla="*/ 7559676 w 366"/>
                  <a:gd name="T53" fmla="*/ 509071532 h 544"/>
                  <a:gd name="T54" fmla="*/ 37801550 w 366"/>
                  <a:gd name="T55" fmla="*/ 657761478 h 544"/>
                  <a:gd name="T56" fmla="*/ 93246569 w 366"/>
                  <a:gd name="T57" fmla="*/ 803928888 h 544"/>
                  <a:gd name="T58" fmla="*/ 158769047 w 366"/>
                  <a:gd name="T59" fmla="*/ 929936842 h 544"/>
                  <a:gd name="T60" fmla="*/ 244454380 w 366"/>
                  <a:gd name="T61" fmla="*/ 1043344616 h 544"/>
                  <a:gd name="T62" fmla="*/ 347781546 w 366"/>
                  <a:gd name="T63" fmla="*/ 1156750803 h 544"/>
                  <a:gd name="T64" fmla="*/ 461189432 w 366"/>
                  <a:gd name="T65" fmla="*/ 1234876405 h 544"/>
                  <a:gd name="T66" fmla="*/ 584676253 w 366"/>
                  <a:gd name="T67" fmla="*/ 1313002008 h 544"/>
                  <a:gd name="T68" fmla="*/ 725804956 w 366"/>
                  <a:gd name="T69" fmla="*/ 1370964782 h 544"/>
                  <a:gd name="T70" fmla="*/ 725804956 w 366"/>
                  <a:gd name="T71" fmla="*/ 1370964782 h 544"/>
                  <a:gd name="T72" fmla="*/ 781248375 w 366"/>
                  <a:gd name="T73" fmla="*/ 1302921387 h 544"/>
                  <a:gd name="T74" fmla="*/ 829132122 w 366"/>
                  <a:gd name="T75" fmla="*/ 1224795785 h 544"/>
                  <a:gd name="T76" fmla="*/ 877014479 w 366"/>
                  <a:gd name="T77" fmla="*/ 1144150821 h 544"/>
                  <a:gd name="T78" fmla="*/ 894656361 w 366"/>
                  <a:gd name="T79" fmla="*/ 1053425237 h 544"/>
                  <a:gd name="T80" fmla="*/ 894656361 w 366"/>
                  <a:gd name="T81" fmla="*/ 1053425237 h 5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6"/>
                  <a:gd name="T124" fmla="*/ 0 h 544"/>
                  <a:gd name="T125" fmla="*/ 366 w 366"/>
                  <a:gd name="T126" fmla="*/ 544 h 5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6" h="544">
                    <a:moveTo>
                      <a:pt x="355" y="418"/>
                    </a:moveTo>
                    <a:lnTo>
                      <a:pt x="355" y="418"/>
                    </a:lnTo>
                    <a:lnTo>
                      <a:pt x="366" y="364"/>
                    </a:lnTo>
                    <a:lnTo>
                      <a:pt x="344" y="342"/>
                    </a:lnTo>
                    <a:lnTo>
                      <a:pt x="321" y="315"/>
                    </a:lnTo>
                    <a:lnTo>
                      <a:pt x="299" y="283"/>
                    </a:lnTo>
                    <a:lnTo>
                      <a:pt x="280" y="252"/>
                    </a:lnTo>
                    <a:lnTo>
                      <a:pt x="265" y="220"/>
                    </a:lnTo>
                    <a:lnTo>
                      <a:pt x="254" y="184"/>
                    </a:lnTo>
                    <a:lnTo>
                      <a:pt x="243" y="149"/>
                    </a:lnTo>
                    <a:lnTo>
                      <a:pt x="239" y="113"/>
                    </a:lnTo>
                    <a:lnTo>
                      <a:pt x="235" y="68"/>
                    </a:lnTo>
                    <a:lnTo>
                      <a:pt x="235" y="23"/>
                    </a:lnTo>
                    <a:lnTo>
                      <a:pt x="183" y="9"/>
                    </a:lnTo>
                    <a:lnTo>
                      <a:pt x="131" y="0"/>
                    </a:lnTo>
                    <a:lnTo>
                      <a:pt x="74" y="0"/>
                    </a:lnTo>
                    <a:lnTo>
                      <a:pt x="48" y="5"/>
                    </a:lnTo>
                    <a:lnTo>
                      <a:pt x="26" y="9"/>
                    </a:lnTo>
                    <a:lnTo>
                      <a:pt x="11" y="59"/>
                    </a:lnTo>
                    <a:lnTo>
                      <a:pt x="3" y="104"/>
                    </a:lnTo>
                    <a:lnTo>
                      <a:pt x="0" y="153"/>
                    </a:lnTo>
                    <a:lnTo>
                      <a:pt x="3" y="202"/>
                    </a:lnTo>
                    <a:lnTo>
                      <a:pt x="15" y="261"/>
                    </a:lnTo>
                    <a:lnTo>
                      <a:pt x="37" y="319"/>
                    </a:lnTo>
                    <a:lnTo>
                      <a:pt x="63" y="369"/>
                    </a:lnTo>
                    <a:lnTo>
                      <a:pt x="97" y="414"/>
                    </a:lnTo>
                    <a:lnTo>
                      <a:pt x="138" y="459"/>
                    </a:lnTo>
                    <a:lnTo>
                      <a:pt x="183" y="490"/>
                    </a:lnTo>
                    <a:lnTo>
                      <a:pt x="232" y="521"/>
                    </a:lnTo>
                    <a:lnTo>
                      <a:pt x="288" y="544"/>
                    </a:lnTo>
                    <a:lnTo>
                      <a:pt x="310" y="517"/>
                    </a:lnTo>
                    <a:lnTo>
                      <a:pt x="329" y="486"/>
                    </a:lnTo>
                    <a:lnTo>
                      <a:pt x="348" y="454"/>
                    </a:lnTo>
                    <a:lnTo>
                      <a:pt x="355" y="4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69" name="Freeform 24"/>
              <p:cNvSpPr>
                <a:spLocks/>
              </p:cNvSpPr>
              <p:nvPr/>
            </p:nvSpPr>
            <p:spPr bwMode="auto">
              <a:xfrm>
                <a:off x="7265987" y="2081193"/>
                <a:ext cx="220663" cy="157163"/>
              </a:xfrm>
              <a:custGeom>
                <a:avLst/>
                <a:gdLst>
                  <a:gd name="T0" fmla="*/ 350303252 w 139"/>
                  <a:gd name="T1" fmla="*/ 90725910 h 99"/>
                  <a:gd name="T2" fmla="*/ 350303252 w 139"/>
                  <a:gd name="T3" fmla="*/ 90725910 h 99"/>
                  <a:gd name="T4" fmla="*/ 340222608 w 139"/>
                  <a:gd name="T5" fmla="*/ 57964579 h 99"/>
                  <a:gd name="T6" fmla="*/ 322580689 w 139"/>
                  <a:gd name="T7" fmla="*/ 22682271 h 99"/>
                  <a:gd name="T8" fmla="*/ 284779069 w 139"/>
                  <a:gd name="T9" fmla="*/ 12601614 h 99"/>
                  <a:gd name="T10" fmla="*/ 254537139 w 139"/>
                  <a:gd name="T11" fmla="*/ 0 h 99"/>
                  <a:gd name="T12" fmla="*/ 20161293 w 139"/>
                  <a:gd name="T13" fmla="*/ 45362955 h 99"/>
                  <a:gd name="T14" fmla="*/ 20161293 w 139"/>
                  <a:gd name="T15" fmla="*/ 45362955 h 99"/>
                  <a:gd name="T16" fmla="*/ 10080647 w 139"/>
                  <a:gd name="T17" fmla="*/ 57964579 h 99"/>
                  <a:gd name="T18" fmla="*/ 0 w 139"/>
                  <a:gd name="T19" fmla="*/ 80645257 h 99"/>
                  <a:gd name="T20" fmla="*/ 10080647 w 139"/>
                  <a:gd name="T21" fmla="*/ 148690489 h 99"/>
                  <a:gd name="T22" fmla="*/ 37803219 w 139"/>
                  <a:gd name="T23" fmla="*/ 216734159 h 99"/>
                  <a:gd name="T24" fmla="*/ 47883862 w 139"/>
                  <a:gd name="T25" fmla="*/ 239416425 h 99"/>
                  <a:gd name="T26" fmla="*/ 65524207 w 139"/>
                  <a:gd name="T27" fmla="*/ 249497079 h 99"/>
                  <a:gd name="T28" fmla="*/ 274698426 w 139"/>
                  <a:gd name="T29" fmla="*/ 216734159 h 99"/>
                  <a:gd name="T30" fmla="*/ 274698426 w 139"/>
                  <a:gd name="T31" fmla="*/ 216734159 h 99"/>
                  <a:gd name="T32" fmla="*/ 312500045 w 139"/>
                  <a:gd name="T33" fmla="*/ 194053432 h 99"/>
                  <a:gd name="T34" fmla="*/ 330141965 w 139"/>
                  <a:gd name="T35" fmla="*/ 171371167 h 99"/>
                  <a:gd name="T36" fmla="*/ 350303252 w 139"/>
                  <a:gd name="T37" fmla="*/ 136088878 h 99"/>
                  <a:gd name="T38" fmla="*/ 350303252 w 139"/>
                  <a:gd name="T39" fmla="*/ 90725910 h 99"/>
                  <a:gd name="T40" fmla="*/ 350303252 w 139"/>
                  <a:gd name="T41" fmla="*/ 9072591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99"/>
                  <a:gd name="T65" fmla="*/ 139 w 139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99">
                    <a:moveTo>
                      <a:pt x="139" y="36"/>
                    </a:moveTo>
                    <a:lnTo>
                      <a:pt x="139" y="36"/>
                    </a:lnTo>
                    <a:lnTo>
                      <a:pt x="135" y="23"/>
                    </a:lnTo>
                    <a:lnTo>
                      <a:pt x="128" y="9"/>
                    </a:lnTo>
                    <a:lnTo>
                      <a:pt x="113" y="5"/>
                    </a:lnTo>
                    <a:lnTo>
                      <a:pt x="101" y="0"/>
                    </a:lnTo>
                    <a:lnTo>
                      <a:pt x="8" y="18"/>
                    </a:lnTo>
                    <a:lnTo>
                      <a:pt x="4" y="23"/>
                    </a:lnTo>
                    <a:lnTo>
                      <a:pt x="0" y="32"/>
                    </a:lnTo>
                    <a:lnTo>
                      <a:pt x="4" y="59"/>
                    </a:lnTo>
                    <a:lnTo>
                      <a:pt x="15" y="86"/>
                    </a:lnTo>
                    <a:lnTo>
                      <a:pt x="19" y="95"/>
                    </a:lnTo>
                    <a:lnTo>
                      <a:pt x="26" y="99"/>
                    </a:lnTo>
                    <a:lnTo>
                      <a:pt x="109" y="86"/>
                    </a:lnTo>
                    <a:lnTo>
                      <a:pt x="124" y="77"/>
                    </a:lnTo>
                    <a:lnTo>
                      <a:pt x="131" y="68"/>
                    </a:lnTo>
                    <a:lnTo>
                      <a:pt x="139" y="54"/>
                    </a:lnTo>
                    <a:lnTo>
                      <a:pt x="1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0" name="Freeform 26"/>
              <p:cNvSpPr>
                <a:spLocks/>
              </p:cNvSpPr>
              <p:nvPr/>
            </p:nvSpPr>
            <p:spPr bwMode="auto">
              <a:xfrm>
                <a:off x="6838950" y="1831955"/>
                <a:ext cx="177800" cy="363538"/>
              </a:xfrm>
              <a:custGeom>
                <a:avLst/>
                <a:gdLst>
                  <a:gd name="T0" fmla="*/ 0 w 112"/>
                  <a:gd name="T1" fmla="*/ 216733777 h 229"/>
                  <a:gd name="T2" fmla="*/ 0 w 112"/>
                  <a:gd name="T3" fmla="*/ 216733777 h 229"/>
                  <a:gd name="T4" fmla="*/ 7561264 w 112"/>
                  <a:gd name="T5" fmla="*/ 294859501 h 229"/>
                  <a:gd name="T6" fmla="*/ 17641889 w 112"/>
                  <a:gd name="T7" fmla="*/ 385585227 h 229"/>
                  <a:gd name="T8" fmla="*/ 65524069 w 112"/>
                  <a:gd name="T9" fmla="*/ 577117413 h 229"/>
                  <a:gd name="T10" fmla="*/ 103327197 w 112"/>
                  <a:gd name="T11" fmla="*/ 385585227 h 229"/>
                  <a:gd name="T12" fmla="*/ 103327197 w 112"/>
                  <a:gd name="T13" fmla="*/ 385585227 h 229"/>
                  <a:gd name="T14" fmla="*/ 113407844 w 112"/>
                  <a:gd name="T15" fmla="*/ 352822365 h 229"/>
                  <a:gd name="T16" fmla="*/ 151209383 w 112"/>
                  <a:gd name="T17" fmla="*/ 262096640 h 229"/>
                  <a:gd name="T18" fmla="*/ 206652806 w 112"/>
                  <a:gd name="T19" fmla="*/ 136088638 h 229"/>
                  <a:gd name="T20" fmla="*/ 234375360 w 112"/>
                  <a:gd name="T21" fmla="*/ 68045113 h 229"/>
                  <a:gd name="T22" fmla="*/ 282257522 w 112"/>
                  <a:gd name="T23" fmla="*/ 0 h 229"/>
                  <a:gd name="T24" fmla="*/ 282257522 w 112"/>
                  <a:gd name="T25" fmla="*/ 0 h 229"/>
                  <a:gd name="T26" fmla="*/ 206652806 w 112"/>
                  <a:gd name="T27" fmla="*/ 35282239 h 229"/>
                  <a:gd name="T28" fmla="*/ 131048139 w 112"/>
                  <a:gd name="T29" fmla="*/ 80645114 h 229"/>
                  <a:gd name="T30" fmla="*/ 55443447 w 112"/>
                  <a:gd name="T31" fmla="*/ 136088638 h 229"/>
                  <a:gd name="T32" fmla="*/ 0 w 112"/>
                  <a:gd name="T33" fmla="*/ 216733777 h 229"/>
                  <a:gd name="T34" fmla="*/ 0 w 112"/>
                  <a:gd name="T35" fmla="*/ 216733777 h 2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229"/>
                  <a:gd name="T56" fmla="*/ 112 w 112"/>
                  <a:gd name="T57" fmla="*/ 229 h 2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229">
                    <a:moveTo>
                      <a:pt x="0" y="86"/>
                    </a:moveTo>
                    <a:lnTo>
                      <a:pt x="0" y="86"/>
                    </a:lnTo>
                    <a:lnTo>
                      <a:pt x="3" y="117"/>
                    </a:lnTo>
                    <a:lnTo>
                      <a:pt x="7" y="153"/>
                    </a:lnTo>
                    <a:lnTo>
                      <a:pt x="26" y="229"/>
                    </a:lnTo>
                    <a:lnTo>
                      <a:pt x="41" y="153"/>
                    </a:lnTo>
                    <a:lnTo>
                      <a:pt x="45" y="140"/>
                    </a:lnTo>
                    <a:lnTo>
                      <a:pt x="60" y="104"/>
                    </a:lnTo>
                    <a:lnTo>
                      <a:pt x="82" y="54"/>
                    </a:lnTo>
                    <a:lnTo>
                      <a:pt x="93" y="27"/>
                    </a:lnTo>
                    <a:lnTo>
                      <a:pt x="112" y="0"/>
                    </a:lnTo>
                    <a:lnTo>
                      <a:pt x="82" y="14"/>
                    </a:lnTo>
                    <a:lnTo>
                      <a:pt x="52" y="32"/>
                    </a:lnTo>
                    <a:lnTo>
                      <a:pt x="22" y="5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1" name="Freeform 28"/>
              <p:cNvSpPr>
                <a:spLocks/>
              </p:cNvSpPr>
              <p:nvPr/>
            </p:nvSpPr>
            <p:spPr bwMode="auto">
              <a:xfrm>
                <a:off x="7142162" y="1925618"/>
                <a:ext cx="106363" cy="114300"/>
              </a:xfrm>
              <a:custGeom>
                <a:avLst/>
                <a:gdLst>
                  <a:gd name="T0" fmla="*/ 83166328 w 67"/>
                  <a:gd name="T1" fmla="*/ 0 h 72"/>
                  <a:gd name="T2" fmla="*/ 83166328 w 67"/>
                  <a:gd name="T3" fmla="*/ 0 h 72"/>
                  <a:gd name="T4" fmla="*/ 45363017 w 67"/>
                  <a:gd name="T5" fmla="*/ 10080624 h 72"/>
                  <a:gd name="T6" fmla="*/ 27722643 w 67"/>
                  <a:gd name="T7" fmla="*/ 22682197 h 72"/>
                  <a:gd name="T8" fmla="*/ 7561298 w 67"/>
                  <a:gd name="T9" fmla="*/ 55443439 h 72"/>
                  <a:gd name="T10" fmla="*/ 0 w 67"/>
                  <a:gd name="T11" fmla="*/ 90725611 h 72"/>
                  <a:gd name="T12" fmla="*/ 0 w 67"/>
                  <a:gd name="T13" fmla="*/ 90725611 h 72"/>
                  <a:gd name="T14" fmla="*/ 7561298 w 67"/>
                  <a:gd name="T15" fmla="*/ 123486860 h 72"/>
                  <a:gd name="T16" fmla="*/ 27722643 w 67"/>
                  <a:gd name="T17" fmla="*/ 158769032 h 72"/>
                  <a:gd name="T18" fmla="*/ 45363017 w 67"/>
                  <a:gd name="T19" fmla="*/ 168851241 h 72"/>
                  <a:gd name="T20" fmla="*/ 83166328 w 67"/>
                  <a:gd name="T21" fmla="*/ 181451223 h 72"/>
                  <a:gd name="T22" fmla="*/ 83166328 w 67"/>
                  <a:gd name="T23" fmla="*/ 181451223 h 72"/>
                  <a:gd name="T24" fmla="*/ 113408356 w 67"/>
                  <a:gd name="T25" fmla="*/ 168851241 h 72"/>
                  <a:gd name="T26" fmla="*/ 141129399 w 67"/>
                  <a:gd name="T27" fmla="*/ 158769032 h 72"/>
                  <a:gd name="T28" fmla="*/ 158771361 w 67"/>
                  <a:gd name="T29" fmla="*/ 123486860 h 72"/>
                  <a:gd name="T30" fmla="*/ 168852029 w 67"/>
                  <a:gd name="T31" fmla="*/ 90725611 h 72"/>
                  <a:gd name="T32" fmla="*/ 168852029 w 67"/>
                  <a:gd name="T33" fmla="*/ 90725611 h 72"/>
                  <a:gd name="T34" fmla="*/ 158771361 w 67"/>
                  <a:gd name="T35" fmla="*/ 55443439 h 72"/>
                  <a:gd name="T36" fmla="*/ 141129399 w 67"/>
                  <a:gd name="T37" fmla="*/ 22682197 h 72"/>
                  <a:gd name="T38" fmla="*/ 113408356 w 67"/>
                  <a:gd name="T39" fmla="*/ 10080624 h 72"/>
                  <a:gd name="T40" fmla="*/ 83166328 w 67"/>
                  <a:gd name="T41" fmla="*/ 0 h 72"/>
                  <a:gd name="T42" fmla="*/ 83166328 w 67"/>
                  <a:gd name="T43" fmla="*/ 0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72"/>
                  <a:gd name="T68" fmla="*/ 67 w 67"/>
                  <a:gd name="T69" fmla="*/ 72 h 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72">
                    <a:moveTo>
                      <a:pt x="33" y="0"/>
                    </a:moveTo>
                    <a:lnTo>
                      <a:pt x="33" y="0"/>
                    </a:lnTo>
                    <a:lnTo>
                      <a:pt x="18" y="4"/>
                    </a:lnTo>
                    <a:lnTo>
                      <a:pt x="11" y="9"/>
                    </a:lnTo>
                    <a:lnTo>
                      <a:pt x="3" y="22"/>
                    </a:lnTo>
                    <a:lnTo>
                      <a:pt x="0" y="36"/>
                    </a:lnTo>
                    <a:lnTo>
                      <a:pt x="3" y="49"/>
                    </a:lnTo>
                    <a:lnTo>
                      <a:pt x="11" y="63"/>
                    </a:lnTo>
                    <a:lnTo>
                      <a:pt x="18" y="67"/>
                    </a:lnTo>
                    <a:lnTo>
                      <a:pt x="33" y="72"/>
                    </a:lnTo>
                    <a:lnTo>
                      <a:pt x="45" y="67"/>
                    </a:lnTo>
                    <a:lnTo>
                      <a:pt x="56" y="63"/>
                    </a:lnTo>
                    <a:lnTo>
                      <a:pt x="63" y="49"/>
                    </a:lnTo>
                    <a:lnTo>
                      <a:pt x="67" y="36"/>
                    </a:lnTo>
                    <a:lnTo>
                      <a:pt x="63" y="22"/>
                    </a:lnTo>
                    <a:lnTo>
                      <a:pt x="56" y="9"/>
                    </a:lnTo>
                    <a:lnTo>
                      <a:pt x="45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9" name="Группа 91"/>
              <p:cNvGrpSpPr>
                <a:grpSpLocks/>
              </p:cNvGrpSpPr>
              <p:nvPr/>
            </p:nvGrpSpPr>
            <p:grpSpPr bwMode="auto">
              <a:xfrm>
                <a:off x="6143636" y="1714488"/>
                <a:ext cx="1462088" cy="1919288"/>
                <a:chOff x="6208712" y="1689080"/>
                <a:chExt cx="1462088" cy="1919288"/>
              </a:xfrm>
            </p:grpSpPr>
            <p:sp>
              <p:nvSpPr>
                <p:cNvPr id="4173" name="Freeform 31"/>
                <p:cNvSpPr>
                  <a:spLocks/>
                </p:cNvSpPr>
                <p:nvPr/>
              </p:nvSpPr>
              <p:spPr bwMode="auto">
                <a:xfrm>
                  <a:off x="6773862" y="2659043"/>
                  <a:ext cx="130175" cy="171450"/>
                </a:xfrm>
                <a:custGeom>
                  <a:avLst/>
                  <a:gdLst>
                    <a:gd name="T0" fmla="*/ 0 w 82"/>
                    <a:gd name="T1" fmla="*/ 204133442 h 108"/>
                    <a:gd name="T2" fmla="*/ 0 w 82"/>
                    <a:gd name="T3" fmla="*/ 204133442 h 108"/>
                    <a:gd name="T4" fmla="*/ 37801548 w 82"/>
                    <a:gd name="T5" fmla="*/ 148688433 h 108"/>
                    <a:gd name="T6" fmla="*/ 65524063 w 82"/>
                    <a:gd name="T7" fmla="*/ 90725624 h 108"/>
                    <a:gd name="T8" fmla="*/ 83165944 w 82"/>
                    <a:gd name="T9" fmla="*/ 0 h 108"/>
                    <a:gd name="T10" fmla="*/ 206652785 w 82"/>
                    <a:gd name="T11" fmla="*/ 126007827 h 108"/>
                    <a:gd name="T12" fmla="*/ 206652785 w 82"/>
                    <a:gd name="T13" fmla="*/ 126007827 h 108"/>
                    <a:gd name="T14" fmla="*/ 186491543 w 82"/>
                    <a:gd name="T15" fmla="*/ 136088449 h 108"/>
                    <a:gd name="T16" fmla="*/ 148688419 w 82"/>
                    <a:gd name="T17" fmla="*/ 148688433 h 108"/>
                    <a:gd name="T18" fmla="*/ 103327186 w 82"/>
                    <a:gd name="T19" fmla="*/ 194052820 h 108"/>
                    <a:gd name="T20" fmla="*/ 83165944 w 82"/>
                    <a:gd name="T21" fmla="*/ 226814098 h 108"/>
                    <a:gd name="T22" fmla="*/ 65524063 w 82"/>
                    <a:gd name="T23" fmla="*/ 272176897 h 108"/>
                    <a:gd name="T24" fmla="*/ 0 w 82"/>
                    <a:gd name="T25" fmla="*/ 204133442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108"/>
                    <a:gd name="T41" fmla="*/ 82 w 82"/>
                    <a:gd name="T42" fmla="*/ 108 h 1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108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15" y="59"/>
                      </a:lnTo>
                      <a:lnTo>
                        <a:pt x="26" y="36"/>
                      </a:lnTo>
                      <a:lnTo>
                        <a:pt x="33" y="0"/>
                      </a:lnTo>
                      <a:lnTo>
                        <a:pt x="82" y="50"/>
                      </a:lnTo>
                      <a:lnTo>
                        <a:pt x="74" y="54"/>
                      </a:lnTo>
                      <a:lnTo>
                        <a:pt x="59" y="59"/>
                      </a:lnTo>
                      <a:lnTo>
                        <a:pt x="41" y="77"/>
                      </a:lnTo>
                      <a:lnTo>
                        <a:pt x="33" y="90"/>
                      </a:lnTo>
                      <a:lnTo>
                        <a:pt x="26" y="108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0" name="Группа 90"/>
                <p:cNvGrpSpPr>
                  <a:grpSpLocks/>
                </p:cNvGrpSpPr>
                <p:nvPr/>
              </p:nvGrpSpPr>
              <p:grpSpPr bwMode="auto">
                <a:xfrm>
                  <a:off x="6208712" y="1689080"/>
                  <a:ext cx="1462088" cy="1919288"/>
                  <a:chOff x="6208712" y="1689080"/>
                  <a:chExt cx="1462088" cy="1919288"/>
                </a:xfrm>
              </p:grpSpPr>
              <p:sp>
                <p:nvSpPr>
                  <p:cNvPr id="4175" name="Freeform 29"/>
                  <p:cNvSpPr>
                    <a:spLocks/>
                  </p:cNvSpPr>
                  <p:nvPr/>
                </p:nvSpPr>
                <p:spPr bwMode="auto">
                  <a:xfrm>
                    <a:off x="6208712" y="2759055"/>
                    <a:ext cx="635000" cy="849313"/>
                  </a:xfrm>
                  <a:custGeom>
                    <a:avLst/>
                    <a:gdLst>
                      <a:gd name="T0" fmla="*/ 849293588 w 400"/>
                      <a:gd name="T1" fmla="*/ 0 h 535"/>
                      <a:gd name="T2" fmla="*/ 849293588 w 400"/>
                      <a:gd name="T3" fmla="*/ 0 h 535"/>
                      <a:gd name="T4" fmla="*/ 866933882 w 400"/>
                      <a:gd name="T5" fmla="*/ 0 h 535"/>
                      <a:gd name="T6" fmla="*/ 914817630 w 400"/>
                      <a:gd name="T7" fmla="*/ 22682209 h 535"/>
                      <a:gd name="T8" fmla="*/ 942538547 w 400"/>
                      <a:gd name="T9" fmla="*/ 45362831 h 535"/>
                      <a:gd name="T10" fmla="*/ 972780413 w 400"/>
                      <a:gd name="T11" fmla="*/ 68045046 h 535"/>
                      <a:gd name="T12" fmla="*/ 990422295 w 400"/>
                      <a:gd name="T13" fmla="*/ 113407890 h 535"/>
                      <a:gd name="T14" fmla="*/ 1008062589 w 400"/>
                      <a:gd name="T15" fmla="*/ 158770708 h 535"/>
                      <a:gd name="T16" fmla="*/ 161290000 w 400"/>
                      <a:gd name="T17" fmla="*/ 1348284963 h 535"/>
                      <a:gd name="T18" fmla="*/ 161290000 w 400"/>
                      <a:gd name="T19" fmla="*/ 1348284963 h 535"/>
                      <a:gd name="T20" fmla="*/ 141128757 w 400"/>
                      <a:gd name="T21" fmla="*/ 1338204337 h 535"/>
                      <a:gd name="T22" fmla="*/ 93246571 w 400"/>
                      <a:gd name="T23" fmla="*/ 1325602760 h 535"/>
                      <a:gd name="T24" fmla="*/ 65524067 w 400"/>
                      <a:gd name="T25" fmla="*/ 1302922144 h 535"/>
                      <a:gd name="T26" fmla="*/ 37801551 w 400"/>
                      <a:gd name="T27" fmla="*/ 1270159315 h 535"/>
                      <a:gd name="T28" fmla="*/ 17640301 w 400"/>
                      <a:gd name="T29" fmla="*/ 1234877123 h 535"/>
                      <a:gd name="T30" fmla="*/ 0 w 400"/>
                      <a:gd name="T31" fmla="*/ 1179433678 h 535"/>
                      <a:gd name="T32" fmla="*/ 849293588 w 400"/>
                      <a:gd name="T33" fmla="*/ 0 h 53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0"/>
                      <a:gd name="T52" fmla="*/ 0 h 535"/>
                      <a:gd name="T53" fmla="*/ 400 w 400"/>
                      <a:gd name="T54" fmla="*/ 535 h 53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0" h="535">
                        <a:moveTo>
                          <a:pt x="337" y="0"/>
                        </a:moveTo>
                        <a:lnTo>
                          <a:pt x="337" y="0"/>
                        </a:lnTo>
                        <a:lnTo>
                          <a:pt x="344" y="0"/>
                        </a:lnTo>
                        <a:lnTo>
                          <a:pt x="363" y="9"/>
                        </a:lnTo>
                        <a:lnTo>
                          <a:pt x="374" y="18"/>
                        </a:lnTo>
                        <a:lnTo>
                          <a:pt x="386" y="27"/>
                        </a:lnTo>
                        <a:lnTo>
                          <a:pt x="393" y="45"/>
                        </a:lnTo>
                        <a:lnTo>
                          <a:pt x="400" y="63"/>
                        </a:lnTo>
                        <a:lnTo>
                          <a:pt x="64" y="535"/>
                        </a:lnTo>
                        <a:lnTo>
                          <a:pt x="56" y="531"/>
                        </a:lnTo>
                        <a:lnTo>
                          <a:pt x="37" y="526"/>
                        </a:lnTo>
                        <a:lnTo>
                          <a:pt x="26" y="517"/>
                        </a:lnTo>
                        <a:lnTo>
                          <a:pt x="15" y="504"/>
                        </a:lnTo>
                        <a:lnTo>
                          <a:pt x="7" y="490"/>
                        </a:lnTo>
                        <a:lnTo>
                          <a:pt x="0" y="468"/>
                        </a:lnTo>
                        <a:lnTo>
                          <a:pt x="3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6" name="Freeform 30"/>
                  <p:cNvSpPr>
                    <a:spLocks/>
                  </p:cNvSpPr>
                  <p:nvPr/>
                </p:nvSpPr>
                <p:spPr bwMode="auto">
                  <a:xfrm>
                    <a:off x="6262687" y="2824143"/>
                    <a:ext cx="522288" cy="712787"/>
                  </a:xfrm>
                  <a:custGeom>
                    <a:avLst/>
                    <a:gdLst/>
                    <a:ahLst/>
                    <a:cxnLst>
                      <a:cxn ang="0">
                        <a:pos x="303" y="0"/>
                      </a:cxn>
                      <a:cxn ang="0">
                        <a:pos x="303" y="0"/>
                      </a:cxn>
                      <a:cxn ang="0">
                        <a:pos x="307" y="0"/>
                      </a:cxn>
                      <a:cxn ang="0">
                        <a:pos x="318" y="4"/>
                      </a:cxn>
                      <a:cxn ang="0">
                        <a:pos x="325" y="13"/>
                      </a:cxn>
                      <a:cxn ang="0">
                        <a:pos x="329" y="18"/>
                      </a:cxn>
                      <a:cxn ang="0">
                        <a:pos x="329" y="31"/>
                      </a:cxn>
                      <a:cxn ang="0">
                        <a:pos x="30" y="449"/>
                      </a:cxn>
                      <a:cxn ang="0">
                        <a:pos x="30" y="449"/>
                      </a:cxn>
                      <a:cxn ang="0">
                        <a:pos x="26" y="449"/>
                      </a:cxn>
                      <a:cxn ang="0">
                        <a:pos x="18" y="449"/>
                      </a:cxn>
                      <a:cxn ang="0">
                        <a:pos x="7" y="440"/>
                      </a:cxn>
                      <a:cxn ang="0">
                        <a:pos x="3" y="431"/>
                      </a:cxn>
                      <a:cxn ang="0">
                        <a:pos x="0" y="422"/>
                      </a:cxn>
                      <a:cxn ang="0">
                        <a:pos x="303" y="0"/>
                      </a:cxn>
                    </a:cxnLst>
                    <a:rect l="0" t="0" r="r" b="b"/>
                    <a:pathLst>
                      <a:path w="329" h="449">
                        <a:moveTo>
                          <a:pt x="303" y="0"/>
                        </a:moveTo>
                        <a:lnTo>
                          <a:pt x="303" y="0"/>
                        </a:lnTo>
                        <a:lnTo>
                          <a:pt x="307" y="0"/>
                        </a:lnTo>
                        <a:lnTo>
                          <a:pt x="318" y="4"/>
                        </a:lnTo>
                        <a:lnTo>
                          <a:pt x="325" y="13"/>
                        </a:lnTo>
                        <a:lnTo>
                          <a:pt x="329" y="18"/>
                        </a:lnTo>
                        <a:lnTo>
                          <a:pt x="329" y="31"/>
                        </a:lnTo>
                        <a:lnTo>
                          <a:pt x="30" y="449"/>
                        </a:lnTo>
                        <a:lnTo>
                          <a:pt x="30" y="449"/>
                        </a:lnTo>
                        <a:lnTo>
                          <a:pt x="26" y="449"/>
                        </a:lnTo>
                        <a:lnTo>
                          <a:pt x="18" y="449"/>
                        </a:lnTo>
                        <a:lnTo>
                          <a:pt x="7" y="440"/>
                        </a:lnTo>
                        <a:lnTo>
                          <a:pt x="3" y="431"/>
                        </a:lnTo>
                        <a:lnTo>
                          <a:pt x="0" y="422"/>
                        </a:lnTo>
                        <a:lnTo>
                          <a:pt x="303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77" name="Freeform 32"/>
                  <p:cNvSpPr>
                    <a:spLocks/>
                  </p:cNvSpPr>
                  <p:nvPr/>
                </p:nvSpPr>
                <p:spPr bwMode="auto">
                  <a:xfrm>
                    <a:off x="6689725" y="1689080"/>
                    <a:ext cx="981075" cy="1177925"/>
                  </a:xfrm>
                  <a:custGeom>
                    <a:avLst/>
                    <a:gdLst>
                      <a:gd name="T0" fmla="*/ 1282758628 w 618"/>
                      <a:gd name="T1" fmla="*/ 226814087 h 742"/>
                      <a:gd name="T2" fmla="*/ 1161791175 w 618"/>
                      <a:gd name="T3" fmla="*/ 126007821 h 742"/>
                      <a:gd name="T4" fmla="*/ 1028223741 w 618"/>
                      <a:gd name="T5" fmla="*/ 57964393 h 742"/>
                      <a:gd name="T6" fmla="*/ 897175667 w 618"/>
                      <a:gd name="T7" fmla="*/ 12601574 h 742"/>
                      <a:gd name="T8" fmla="*/ 756046775 w 618"/>
                      <a:gd name="T9" fmla="*/ 0 h 742"/>
                      <a:gd name="T10" fmla="*/ 612397132 w 618"/>
                      <a:gd name="T11" fmla="*/ 22682199 h 742"/>
                      <a:gd name="T12" fmla="*/ 481349058 w 618"/>
                      <a:gd name="T13" fmla="*/ 68043427 h 742"/>
                      <a:gd name="T14" fmla="*/ 357862145 w 618"/>
                      <a:gd name="T15" fmla="*/ 148688426 h 742"/>
                      <a:gd name="T16" fmla="*/ 244454365 w 618"/>
                      <a:gd name="T17" fmla="*/ 262096263 h 742"/>
                      <a:gd name="T18" fmla="*/ 350302473 w 618"/>
                      <a:gd name="T19" fmla="*/ 498990972 h 742"/>
                      <a:gd name="T20" fmla="*/ 350302473 w 618"/>
                      <a:gd name="T21" fmla="*/ 498990972 h 742"/>
                      <a:gd name="T22" fmla="*/ 395663680 w 618"/>
                      <a:gd name="T23" fmla="*/ 443547552 h 742"/>
                      <a:gd name="T24" fmla="*/ 529232802 w 618"/>
                      <a:gd name="T25" fmla="*/ 330141253 h 742"/>
                      <a:gd name="T26" fmla="*/ 735885533 w 618"/>
                      <a:gd name="T27" fmla="*/ 262096263 h 742"/>
                      <a:gd name="T28" fmla="*/ 952619083 w 618"/>
                      <a:gd name="T29" fmla="*/ 294857490 h 742"/>
                      <a:gd name="T30" fmla="*/ 1093747777 w 618"/>
                      <a:gd name="T31" fmla="*/ 385584672 h 742"/>
                      <a:gd name="T32" fmla="*/ 1141629933 w 618"/>
                      <a:gd name="T33" fmla="*/ 420866947 h 742"/>
                      <a:gd name="T34" fmla="*/ 1217234591 w 618"/>
                      <a:gd name="T35" fmla="*/ 521671577 h 742"/>
                      <a:gd name="T36" fmla="*/ 1320561750 w 618"/>
                      <a:gd name="T37" fmla="*/ 758567774 h 742"/>
                      <a:gd name="T38" fmla="*/ 1330642371 w 618"/>
                      <a:gd name="T39" fmla="*/ 1008062565 h 742"/>
                      <a:gd name="T40" fmla="*/ 1265118335 w 618"/>
                      <a:gd name="T41" fmla="*/ 1257557158 h 742"/>
                      <a:gd name="T42" fmla="*/ 1199594298 w 618"/>
                      <a:gd name="T43" fmla="*/ 1370964946 h 742"/>
                      <a:gd name="T44" fmla="*/ 1161791175 w 618"/>
                      <a:gd name="T45" fmla="*/ 1428929314 h 742"/>
                      <a:gd name="T46" fmla="*/ 1028223741 w 618"/>
                      <a:gd name="T47" fmla="*/ 1539816153 h 742"/>
                      <a:gd name="T48" fmla="*/ 821570811 w 618"/>
                      <a:gd name="T49" fmla="*/ 1607859555 h 742"/>
                      <a:gd name="T50" fmla="*/ 604837459 w 618"/>
                      <a:gd name="T51" fmla="*/ 1575098329 h 742"/>
                      <a:gd name="T52" fmla="*/ 453628144 w 618"/>
                      <a:gd name="T53" fmla="*/ 1484372733 h 742"/>
                      <a:gd name="T54" fmla="*/ 415824922 w 618"/>
                      <a:gd name="T55" fmla="*/ 1439009936 h 742"/>
                      <a:gd name="T56" fmla="*/ 330141231 w 618"/>
                      <a:gd name="T57" fmla="*/ 1348284341 h 742"/>
                      <a:gd name="T58" fmla="*/ 236894693 w 618"/>
                      <a:gd name="T59" fmla="*/ 1111388144 h 742"/>
                      <a:gd name="T60" fmla="*/ 216733451 w 618"/>
                      <a:gd name="T61" fmla="*/ 861893551 h 742"/>
                      <a:gd name="T62" fmla="*/ 282257488 w 618"/>
                      <a:gd name="T63" fmla="*/ 612397172 h 742"/>
                      <a:gd name="T64" fmla="*/ 350302473 w 618"/>
                      <a:gd name="T65" fmla="*/ 498990972 h 742"/>
                      <a:gd name="T66" fmla="*/ 244454365 w 618"/>
                      <a:gd name="T67" fmla="*/ 262096263 h 742"/>
                      <a:gd name="T68" fmla="*/ 189012487 w 618"/>
                      <a:gd name="T69" fmla="*/ 330141253 h 742"/>
                      <a:gd name="T70" fmla="*/ 141128744 w 618"/>
                      <a:gd name="T71" fmla="*/ 398184656 h 742"/>
                      <a:gd name="T72" fmla="*/ 65524061 w 618"/>
                      <a:gd name="T73" fmla="*/ 567034374 h 742"/>
                      <a:gd name="T74" fmla="*/ 20161248 w 618"/>
                      <a:gd name="T75" fmla="*/ 735885581 h 742"/>
                      <a:gd name="T76" fmla="*/ 0 w 618"/>
                      <a:gd name="T77" fmla="*/ 917336970 h 742"/>
                      <a:gd name="T78" fmla="*/ 10080624 w 618"/>
                      <a:gd name="T79" fmla="*/ 1088707539 h 742"/>
                      <a:gd name="T80" fmla="*/ 47883756 w 618"/>
                      <a:gd name="T81" fmla="*/ 1270158729 h 742"/>
                      <a:gd name="T82" fmla="*/ 113406242 w 618"/>
                      <a:gd name="T83" fmla="*/ 1428929314 h 742"/>
                      <a:gd name="T84" fmla="*/ 209172192 w 618"/>
                      <a:gd name="T85" fmla="*/ 1575098329 h 742"/>
                      <a:gd name="T86" fmla="*/ 274696228 w 618"/>
                      <a:gd name="T87" fmla="*/ 1643141731 h 742"/>
                      <a:gd name="T88" fmla="*/ 395663680 w 618"/>
                      <a:gd name="T89" fmla="*/ 1743948345 h 742"/>
                      <a:gd name="T90" fmla="*/ 539313423 w 618"/>
                      <a:gd name="T91" fmla="*/ 1824593318 h 742"/>
                      <a:gd name="T92" fmla="*/ 688003377 w 618"/>
                      <a:gd name="T93" fmla="*/ 1857356133 h 742"/>
                      <a:gd name="T94" fmla="*/ 831651432 w 618"/>
                      <a:gd name="T95" fmla="*/ 1857356133 h 742"/>
                      <a:gd name="T96" fmla="*/ 980339997 w 618"/>
                      <a:gd name="T97" fmla="*/ 1834673940 h 742"/>
                      <a:gd name="T98" fmla="*/ 1123989640 w 618"/>
                      <a:gd name="T99" fmla="*/ 1766630537 h 742"/>
                      <a:gd name="T100" fmla="*/ 1255037714 w 618"/>
                      <a:gd name="T101" fmla="*/ 1675904942 h 742"/>
                      <a:gd name="T102" fmla="*/ 1368445494 w 618"/>
                      <a:gd name="T103" fmla="*/ 1539816153 h 742"/>
                      <a:gd name="T104" fmla="*/ 1416327650 w 618"/>
                      <a:gd name="T105" fmla="*/ 1474292112 h 742"/>
                      <a:gd name="T106" fmla="*/ 1491932307 w 618"/>
                      <a:gd name="T107" fmla="*/ 1302921543 h 742"/>
                      <a:gd name="T108" fmla="*/ 1537295102 w 618"/>
                      <a:gd name="T109" fmla="*/ 1134070336 h 742"/>
                      <a:gd name="T110" fmla="*/ 1557456344 w 618"/>
                      <a:gd name="T111" fmla="*/ 952619146 h 742"/>
                      <a:gd name="T112" fmla="*/ 1537295102 w 618"/>
                      <a:gd name="T113" fmla="*/ 781248379 h 742"/>
                      <a:gd name="T114" fmla="*/ 1499493567 w 618"/>
                      <a:gd name="T115" fmla="*/ 602316550 h 742"/>
                      <a:gd name="T116" fmla="*/ 1433969530 w 618"/>
                      <a:gd name="T117" fmla="*/ 443547552 h 742"/>
                      <a:gd name="T118" fmla="*/ 1340722992 w 618"/>
                      <a:gd name="T119" fmla="*/ 294857490 h 742"/>
                      <a:gd name="T120" fmla="*/ 1282758628 w 618"/>
                      <a:gd name="T121" fmla="*/ 226814087 h 74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618"/>
                      <a:gd name="T184" fmla="*/ 0 h 742"/>
                      <a:gd name="T185" fmla="*/ 618 w 618"/>
                      <a:gd name="T186" fmla="*/ 742 h 74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618" h="742">
                        <a:moveTo>
                          <a:pt x="509" y="90"/>
                        </a:moveTo>
                        <a:lnTo>
                          <a:pt x="509" y="90"/>
                        </a:lnTo>
                        <a:lnTo>
                          <a:pt x="487" y="68"/>
                        </a:lnTo>
                        <a:lnTo>
                          <a:pt x="461" y="50"/>
                        </a:lnTo>
                        <a:lnTo>
                          <a:pt x="434" y="36"/>
                        </a:lnTo>
                        <a:lnTo>
                          <a:pt x="408" y="23"/>
                        </a:lnTo>
                        <a:lnTo>
                          <a:pt x="382" y="14"/>
                        </a:lnTo>
                        <a:lnTo>
                          <a:pt x="356" y="5"/>
                        </a:lnTo>
                        <a:lnTo>
                          <a:pt x="326" y="0"/>
                        </a:lnTo>
                        <a:lnTo>
                          <a:pt x="300" y="0"/>
                        </a:lnTo>
                        <a:lnTo>
                          <a:pt x="273" y="5"/>
                        </a:lnTo>
                        <a:lnTo>
                          <a:pt x="243" y="9"/>
                        </a:lnTo>
                        <a:lnTo>
                          <a:pt x="217" y="18"/>
                        </a:lnTo>
                        <a:lnTo>
                          <a:pt x="191" y="27"/>
                        </a:lnTo>
                        <a:lnTo>
                          <a:pt x="165" y="41"/>
                        </a:lnTo>
                        <a:lnTo>
                          <a:pt x="142" y="59"/>
                        </a:lnTo>
                        <a:lnTo>
                          <a:pt x="116" y="81"/>
                        </a:lnTo>
                        <a:lnTo>
                          <a:pt x="97" y="104"/>
                        </a:lnTo>
                        <a:lnTo>
                          <a:pt x="139" y="198"/>
                        </a:lnTo>
                        <a:lnTo>
                          <a:pt x="157" y="176"/>
                        </a:lnTo>
                        <a:lnTo>
                          <a:pt x="172" y="158"/>
                        </a:lnTo>
                        <a:lnTo>
                          <a:pt x="210" y="131"/>
                        </a:lnTo>
                        <a:lnTo>
                          <a:pt x="251" y="113"/>
                        </a:lnTo>
                        <a:lnTo>
                          <a:pt x="292" y="104"/>
                        </a:lnTo>
                        <a:lnTo>
                          <a:pt x="333" y="104"/>
                        </a:lnTo>
                        <a:lnTo>
                          <a:pt x="378" y="117"/>
                        </a:lnTo>
                        <a:lnTo>
                          <a:pt x="416" y="140"/>
                        </a:lnTo>
                        <a:lnTo>
                          <a:pt x="434" y="153"/>
                        </a:lnTo>
                        <a:lnTo>
                          <a:pt x="453" y="167"/>
                        </a:lnTo>
                        <a:lnTo>
                          <a:pt x="468" y="189"/>
                        </a:lnTo>
                        <a:lnTo>
                          <a:pt x="483" y="207"/>
                        </a:lnTo>
                        <a:lnTo>
                          <a:pt x="509" y="252"/>
                        </a:lnTo>
                        <a:lnTo>
                          <a:pt x="524" y="301"/>
                        </a:lnTo>
                        <a:lnTo>
                          <a:pt x="528" y="351"/>
                        </a:lnTo>
                        <a:lnTo>
                          <a:pt x="528" y="400"/>
                        </a:lnTo>
                        <a:lnTo>
                          <a:pt x="520" y="454"/>
                        </a:lnTo>
                        <a:lnTo>
                          <a:pt x="502" y="499"/>
                        </a:lnTo>
                        <a:lnTo>
                          <a:pt x="491" y="522"/>
                        </a:lnTo>
                        <a:lnTo>
                          <a:pt x="476" y="544"/>
                        </a:lnTo>
                        <a:lnTo>
                          <a:pt x="461" y="567"/>
                        </a:lnTo>
                        <a:lnTo>
                          <a:pt x="446" y="580"/>
                        </a:lnTo>
                        <a:lnTo>
                          <a:pt x="408" y="611"/>
                        </a:lnTo>
                        <a:lnTo>
                          <a:pt x="367" y="629"/>
                        </a:lnTo>
                        <a:lnTo>
                          <a:pt x="326" y="638"/>
                        </a:lnTo>
                        <a:lnTo>
                          <a:pt x="281" y="634"/>
                        </a:lnTo>
                        <a:lnTo>
                          <a:pt x="240" y="625"/>
                        </a:lnTo>
                        <a:lnTo>
                          <a:pt x="199" y="602"/>
                        </a:lnTo>
                        <a:lnTo>
                          <a:pt x="180" y="589"/>
                        </a:lnTo>
                        <a:lnTo>
                          <a:pt x="165" y="571"/>
                        </a:lnTo>
                        <a:lnTo>
                          <a:pt x="146" y="553"/>
                        </a:lnTo>
                        <a:lnTo>
                          <a:pt x="131" y="535"/>
                        </a:lnTo>
                        <a:lnTo>
                          <a:pt x="109" y="490"/>
                        </a:lnTo>
                        <a:lnTo>
                          <a:pt x="94" y="441"/>
                        </a:lnTo>
                        <a:lnTo>
                          <a:pt x="86" y="391"/>
                        </a:lnTo>
                        <a:lnTo>
                          <a:pt x="86" y="342"/>
                        </a:lnTo>
                        <a:lnTo>
                          <a:pt x="97" y="292"/>
                        </a:lnTo>
                        <a:lnTo>
                          <a:pt x="112" y="243"/>
                        </a:lnTo>
                        <a:lnTo>
                          <a:pt x="124" y="221"/>
                        </a:lnTo>
                        <a:lnTo>
                          <a:pt x="139" y="198"/>
                        </a:lnTo>
                        <a:lnTo>
                          <a:pt x="97" y="104"/>
                        </a:lnTo>
                        <a:lnTo>
                          <a:pt x="75" y="131"/>
                        </a:lnTo>
                        <a:lnTo>
                          <a:pt x="56" y="158"/>
                        </a:lnTo>
                        <a:lnTo>
                          <a:pt x="38" y="189"/>
                        </a:lnTo>
                        <a:lnTo>
                          <a:pt x="26" y="225"/>
                        </a:lnTo>
                        <a:lnTo>
                          <a:pt x="15" y="256"/>
                        </a:lnTo>
                        <a:lnTo>
                          <a:pt x="8" y="292"/>
                        </a:lnTo>
                        <a:lnTo>
                          <a:pt x="4" y="328"/>
                        </a:lnTo>
                        <a:lnTo>
                          <a:pt x="0" y="364"/>
                        </a:lnTo>
                        <a:lnTo>
                          <a:pt x="0" y="396"/>
                        </a:lnTo>
                        <a:lnTo>
                          <a:pt x="4" y="432"/>
                        </a:lnTo>
                        <a:lnTo>
                          <a:pt x="11" y="468"/>
                        </a:lnTo>
                        <a:lnTo>
                          <a:pt x="19" y="504"/>
                        </a:lnTo>
                        <a:lnTo>
                          <a:pt x="34" y="535"/>
                        </a:lnTo>
                        <a:lnTo>
                          <a:pt x="45" y="567"/>
                        </a:lnTo>
                        <a:lnTo>
                          <a:pt x="64" y="598"/>
                        </a:lnTo>
                        <a:lnTo>
                          <a:pt x="83" y="625"/>
                        </a:lnTo>
                        <a:lnTo>
                          <a:pt x="109" y="652"/>
                        </a:lnTo>
                        <a:lnTo>
                          <a:pt x="131" y="674"/>
                        </a:lnTo>
                        <a:lnTo>
                          <a:pt x="157" y="692"/>
                        </a:lnTo>
                        <a:lnTo>
                          <a:pt x="187" y="710"/>
                        </a:lnTo>
                        <a:lnTo>
                          <a:pt x="214" y="724"/>
                        </a:lnTo>
                        <a:lnTo>
                          <a:pt x="243" y="733"/>
                        </a:lnTo>
                        <a:lnTo>
                          <a:pt x="273" y="737"/>
                        </a:lnTo>
                        <a:lnTo>
                          <a:pt x="300" y="742"/>
                        </a:lnTo>
                        <a:lnTo>
                          <a:pt x="330" y="737"/>
                        </a:lnTo>
                        <a:lnTo>
                          <a:pt x="360" y="733"/>
                        </a:lnTo>
                        <a:lnTo>
                          <a:pt x="389" y="728"/>
                        </a:lnTo>
                        <a:lnTo>
                          <a:pt x="419" y="715"/>
                        </a:lnTo>
                        <a:lnTo>
                          <a:pt x="446" y="701"/>
                        </a:lnTo>
                        <a:lnTo>
                          <a:pt x="472" y="683"/>
                        </a:lnTo>
                        <a:lnTo>
                          <a:pt x="498" y="665"/>
                        </a:lnTo>
                        <a:lnTo>
                          <a:pt x="520" y="638"/>
                        </a:lnTo>
                        <a:lnTo>
                          <a:pt x="543" y="611"/>
                        </a:lnTo>
                        <a:lnTo>
                          <a:pt x="562" y="585"/>
                        </a:lnTo>
                        <a:lnTo>
                          <a:pt x="577" y="553"/>
                        </a:lnTo>
                        <a:lnTo>
                          <a:pt x="592" y="517"/>
                        </a:lnTo>
                        <a:lnTo>
                          <a:pt x="603" y="486"/>
                        </a:lnTo>
                        <a:lnTo>
                          <a:pt x="610" y="450"/>
                        </a:lnTo>
                        <a:lnTo>
                          <a:pt x="614" y="414"/>
                        </a:lnTo>
                        <a:lnTo>
                          <a:pt x="618" y="378"/>
                        </a:lnTo>
                        <a:lnTo>
                          <a:pt x="614" y="342"/>
                        </a:lnTo>
                        <a:lnTo>
                          <a:pt x="610" y="310"/>
                        </a:lnTo>
                        <a:lnTo>
                          <a:pt x="607" y="274"/>
                        </a:lnTo>
                        <a:lnTo>
                          <a:pt x="595" y="239"/>
                        </a:lnTo>
                        <a:lnTo>
                          <a:pt x="584" y="207"/>
                        </a:lnTo>
                        <a:lnTo>
                          <a:pt x="569" y="176"/>
                        </a:lnTo>
                        <a:lnTo>
                          <a:pt x="554" y="144"/>
                        </a:lnTo>
                        <a:lnTo>
                          <a:pt x="532" y="117"/>
                        </a:lnTo>
                        <a:lnTo>
                          <a:pt x="509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9" name="Freeform 33"/>
                  <p:cNvSpPr>
                    <a:spLocks/>
                  </p:cNvSpPr>
                  <p:nvPr/>
                </p:nvSpPr>
                <p:spPr bwMode="auto">
                  <a:xfrm>
                    <a:off x="6731000" y="1731943"/>
                    <a:ext cx="898525" cy="1084262"/>
                  </a:xfrm>
                  <a:custGeom>
                    <a:avLst/>
                    <a:gdLst/>
                    <a:ahLst/>
                    <a:cxnLst>
                      <a:cxn ang="0">
                        <a:pos x="446" y="63"/>
                      </a:cxn>
                      <a:cxn ang="0">
                        <a:pos x="371" y="18"/>
                      </a:cxn>
                      <a:cxn ang="0">
                        <a:pos x="289" y="0"/>
                      </a:cxn>
                      <a:cxn ang="0">
                        <a:pos x="206" y="14"/>
                      </a:cxn>
                      <a:cxn ang="0">
                        <a:pos x="131" y="54"/>
                      </a:cxn>
                      <a:cxn ang="0">
                        <a:pos x="68" y="122"/>
                      </a:cxn>
                      <a:cxn ang="0">
                        <a:pos x="42" y="162"/>
                      </a:cxn>
                      <a:cxn ang="0">
                        <a:pos x="98" y="149"/>
                      </a:cxn>
                      <a:cxn ang="0">
                        <a:pos x="131" y="108"/>
                      </a:cxn>
                      <a:cxn ang="0">
                        <a:pos x="195" y="68"/>
                      </a:cxn>
                      <a:cxn ang="0">
                        <a:pos x="266" y="50"/>
                      </a:cxn>
                      <a:cxn ang="0">
                        <a:pos x="334" y="54"/>
                      </a:cxn>
                      <a:cxn ang="0">
                        <a:pos x="401" y="86"/>
                      </a:cxn>
                      <a:cxn ang="0">
                        <a:pos x="442" y="122"/>
                      </a:cxn>
                      <a:cxn ang="0">
                        <a:pos x="491" y="189"/>
                      </a:cxn>
                      <a:cxn ang="0">
                        <a:pos x="521" y="265"/>
                      </a:cxn>
                      <a:cxn ang="0">
                        <a:pos x="528" y="351"/>
                      </a:cxn>
                      <a:cxn ang="0">
                        <a:pos x="517" y="436"/>
                      </a:cxn>
                      <a:cxn ang="0">
                        <a:pos x="483" y="513"/>
                      </a:cxn>
                      <a:cxn ang="0">
                        <a:pos x="450" y="558"/>
                      </a:cxn>
                      <a:cxn ang="0">
                        <a:pos x="390" y="607"/>
                      </a:cxn>
                      <a:cxn ang="0">
                        <a:pos x="322" y="634"/>
                      </a:cxn>
                      <a:cxn ang="0">
                        <a:pos x="255" y="638"/>
                      </a:cxn>
                      <a:cxn ang="0">
                        <a:pos x="184" y="616"/>
                      </a:cxn>
                      <a:cxn ang="0">
                        <a:pos x="120" y="567"/>
                      </a:cxn>
                      <a:cxn ang="0">
                        <a:pos x="68" y="486"/>
                      </a:cxn>
                      <a:cxn ang="0">
                        <a:pos x="38" y="337"/>
                      </a:cxn>
                      <a:cxn ang="0">
                        <a:pos x="71" y="194"/>
                      </a:cxn>
                      <a:cxn ang="0">
                        <a:pos x="42" y="162"/>
                      </a:cxn>
                      <a:cxn ang="0">
                        <a:pos x="4" y="274"/>
                      </a:cxn>
                      <a:cxn ang="0">
                        <a:pos x="12" y="450"/>
                      </a:cxn>
                      <a:cxn ang="0">
                        <a:pos x="60" y="558"/>
                      </a:cxn>
                      <a:cxn ang="0">
                        <a:pos x="98" y="602"/>
                      </a:cxn>
                      <a:cxn ang="0">
                        <a:pos x="169" y="656"/>
                      </a:cxn>
                      <a:cxn ang="0">
                        <a:pos x="247" y="683"/>
                      </a:cxn>
                      <a:cxn ang="0">
                        <a:pos x="330" y="679"/>
                      </a:cxn>
                      <a:cxn ang="0">
                        <a:pos x="408" y="647"/>
                      </a:cxn>
                      <a:cxn ang="0">
                        <a:pos x="476" y="593"/>
                      </a:cxn>
                      <a:cxn ang="0">
                        <a:pos x="517" y="540"/>
                      </a:cxn>
                      <a:cxn ang="0">
                        <a:pos x="554" y="450"/>
                      </a:cxn>
                      <a:cxn ang="0">
                        <a:pos x="566" y="351"/>
                      </a:cxn>
                      <a:cxn ang="0">
                        <a:pos x="558" y="252"/>
                      </a:cxn>
                      <a:cxn ang="0">
                        <a:pos x="524" y="162"/>
                      </a:cxn>
                      <a:cxn ang="0">
                        <a:pos x="468" y="86"/>
                      </a:cxn>
                    </a:cxnLst>
                    <a:rect l="0" t="0" r="r" b="b"/>
                    <a:pathLst>
                      <a:path w="566" h="683">
                        <a:moveTo>
                          <a:pt x="468" y="86"/>
                        </a:moveTo>
                        <a:lnTo>
                          <a:pt x="468" y="86"/>
                        </a:lnTo>
                        <a:lnTo>
                          <a:pt x="446" y="63"/>
                        </a:lnTo>
                        <a:lnTo>
                          <a:pt x="420" y="45"/>
                        </a:lnTo>
                        <a:lnTo>
                          <a:pt x="397" y="32"/>
                        </a:lnTo>
                        <a:lnTo>
                          <a:pt x="371" y="18"/>
                        </a:lnTo>
                        <a:lnTo>
                          <a:pt x="345" y="9"/>
                        </a:lnTo>
                        <a:lnTo>
                          <a:pt x="315" y="5"/>
                        </a:lnTo>
                        <a:lnTo>
                          <a:pt x="289" y="0"/>
                        </a:lnTo>
                        <a:lnTo>
                          <a:pt x="262" y="5"/>
                        </a:lnTo>
                        <a:lnTo>
                          <a:pt x="236" y="9"/>
                        </a:lnTo>
                        <a:lnTo>
                          <a:pt x="206" y="14"/>
                        </a:lnTo>
                        <a:lnTo>
                          <a:pt x="180" y="23"/>
                        </a:lnTo>
                        <a:lnTo>
                          <a:pt x="158" y="36"/>
                        </a:lnTo>
                        <a:lnTo>
                          <a:pt x="131" y="54"/>
                        </a:lnTo>
                        <a:lnTo>
                          <a:pt x="109" y="72"/>
                        </a:lnTo>
                        <a:lnTo>
                          <a:pt x="86" y="95"/>
                        </a:lnTo>
                        <a:lnTo>
                          <a:pt x="68" y="122"/>
                        </a:lnTo>
                        <a:lnTo>
                          <a:pt x="68" y="122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98" y="149"/>
                        </a:lnTo>
                        <a:lnTo>
                          <a:pt x="98" y="149"/>
                        </a:lnTo>
                        <a:lnTo>
                          <a:pt x="113" y="131"/>
                        </a:lnTo>
                        <a:lnTo>
                          <a:pt x="131" y="108"/>
                        </a:lnTo>
                        <a:lnTo>
                          <a:pt x="154" y="95"/>
                        </a:lnTo>
                        <a:lnTo>
                          <a:pt x="173" y="77"/>
                        </a:lnTo>
                        <a:lnTo>
                          <a:pt x="195" y="68"/>
                        </a:lnTo>
                        <a:lnTo>
                          <a:pt x="217" y="59"/>
                        </a:lnTo>
                        <a:lnTo>
                          <a:pt x="240" y="54"/>
                        </a:lnTo>
                        <a:lnTo>
                          <a:pt x="266" y="50"/>
                        </a:lnTo>
                        <a:lnTo>
                          <a:pt x="289" y="50"/>
                        </a:lnTo>
                        <a:lnTo>
                          <a:pt x="311" y="50"/>
                        </a:lnTo>
                        <a:lnTo>
                          <a:pt x="334" y="54"/>
                        </a:lnTo>
                        <a:lnTo>
                          <a:pt x="360" y="63"/>
                        </a:lnTo>
                        <a:lnTo>
                          <a:pt x="382" y="72"/>
                        </a:lnTo>
                        <a:lnTo>
                          <a:pt x="401" y="86"/>
                        </a:lnTo>
                        <a:lnTo>
                          <a:pt x="423" y="99"/>
                        </a:lnTo>
                        <a:lnTo>
                          <a:pt x="442" y="122"/>
                        </a:lnTo>
                        <a:lnTo>
                          <a:pt x="442" y="122"/>
                        </a:lnTo>
                        <a:lnTo>
                          <a:pt x="461" y="140"/>
                        </a:lnTo>
                        <a:lnTo>
                          <a:pt x="476" y="162"/>
                        </a:lnTo>
                        <a:lnTo>
                          <a:pt x="491" y="189"/>
                        </a:lnTo>
                        <a:lnTo>
                          <a:pt x="502" y="212"/>
                        </a:lnTo>
                        <a:lnTo>
                          <a:pt x="513" y="238"/>
                        </a:lnTo>
                        <a:lnTo>
                          <a:pt x="521" y="265"/>
                        </a:lnTo>
                        <a:lnTo>
                          <a:pt x="524" y="292"/>
                        </a:lnTo>
                        <a:lnTo>
                          <a:pt x="528" y="324"/>
                        </a:lnTo>
                        <a:lnTo>
                          <a:pt x="528" y="351"/>
                        </a:lnTo>
                        <a:lnTo>
                          <a:pt x="528" y="378"/>
                        </a:lnTo>
                        <a:lnTo>
                          <a:pt x="524" y="405"/>
                        </a:lnTo>
                        <a:lnTo>
                          <a:pt x="517" y="436"/>
                        </a:lnTo>
                        <a:lnTo>
                          <a:pt x="509" y="463"/>
                        </a:lnTo>
                        <a:lnTo>
                          <a:pt x="498" y="486"/>
                        </a:lnTo>
                        <a:lnTo>
                          <a:pt x="483" y="513"/>
                        </a:lnTo>
                        <a:lnTo>
                          <a:pt x="468" y="535"/>
                        </a:lnTo>
                        <a:lnTo>
                          <a:pt x="468" y="535"/>
                        </a:lnTo>
                        <a:lnTo>
                          <a:pt x="450" y="558"/>
                        </a:lnTo>
                        <a:lnTo>
                          <a:pt x="431" y="575"/>
                        </a:lnTo>
                        <a:lnTo>
                          <a:pt x="412" y="593"/>
                        </a:lnTo>
                        <a:lnTo>
                          <a:pt x="390" y="607"/>
                        </a:lnTo>
                        <a:lnTo>
                          <a:pt x="371" y="620"/>
                        </a:lnTo>
                        <a:lnTo>
                          <a:pt x="348" y="629"/>
                        </a:lnTo>
                        <a:lnTo>
                          <a:pt x="322" y="634"/>
                        </a:lnTo>
                        <a:lnTo>
                          <a:pt x="300" y="638"/>
                        </a:lnTo>
                        <a:lnTo>
                          <a:pt x="277" y="638"/>
                        </a:lnTo>
                        <a:lnTo>
                          <a:pt x="255" y="638"/>
                        </a:lnTo>
                        <a:lnTo>
                          <a:pt x="229" y="634"/>
                        </a:lnTo>
                        <a:lnTo>
                          <a:pt x="206" y="625"/>
                        </a:lnTo>
                        <a:lnTo>
                          <a:pt x="184" y="616"/>
                        </a:lnTo>
                        <a:lnTo>
                          <a:pt x="161" y="602"/>
                        </a:lnTo>
                        <a:lnTo>
                          <a:pt x="143" y="584"/>
                        </a:lnTo>
                        <a:lnTo>
                          <a:pt x="120" y="567"/>
                        </a:lnTo>
                        <a:lnTo>
                          <a:pt x="120" y="567"/>
                        </a:lnTo>
                        <a:lnTo>
                          <a:pt x="90" y="531"/>
                        </a:lnTo>
                        <a:lnTo>
                          <a:pt x="68" y="486"/>
                        </a:lnTo>
                        <a:lnTo>
                          <a:pt x="49" y="441"/>
                        </a:lnTo>
                        <a:lnTo>
                          <a:pt x="38" y="391"/>
                        </a:lnTo>
                        <a:lnTo>
                          <a:pt x="38" y="337"/>
                        </a:lnTo>
                        <a:lnTo>
                          <a:pt x="42" y="288"/>
                        </a:lnTo>
                        <a:lnTo>
                          <a:pt x="53" y="238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30" y="189"/>
                        </a:lnTo>
                        <a:lnTo>
                          <a:pt x="19" y="216"/>
                        </a:lnTo>
                        <a:lnTo>
                          <a:pt x="4" y="274"/>
                        </a:lnTo>
                        <a:lnTo>
                          <a:pt x="0" y="333"/>
                        </a:lnTo>
                        <a:lnTo>
                          <a:pt x="0" y="391"/>
                        </a:lnTo>
                        <a:lnTo>
                          <a:pt x="12" y="450"/>
                        </a:lnTo>
                        <a:lnTo>
                          <a:pt x="34" y="504"/>
                        </a:lnTo>
                        <a:lnTo>
                          <a:pt x="45" y="531"/>
                        </a:lnTo>
                        <a:lnTo>
                          <a:pt x="60" y="558"/>
                        </a:lnTo>
                        <a:lnTo>
                          <a:pt x="79" y="580"/>
                        </a:lnTo>
                        <a:lnTo>
                          <a:pt x="98" y="602"/>
                        </a:lnTo>
                        <a:lnTo>
                          <a:pt x="98" y="602"/>
                        </a:lnTo>
                        <a:lnTo>
                          <a:pt x="120" y="625"/>
                        </a:lnTo>
                        <a:lnTo>
                          <a:pt x="143" y="643"/>
                        </a:lnTo>
                        <a:lnTo>
                          <a:pt x="169" y="656"/>
                        </a:lnTo>
                        <a:lnTo>
                          <a:pt x="195" y="670"/>
                        </a:lnTo>
                        <a:lnTo>
                          <a:pt x="221" y="679"/>
                        </a:lnTo>
                        <a:lnTo>
                          <a:pt x="247" y="683"/>
                        </a:lnTo>
                        <a:lnTo>
                          <a:pt x="277" y="683"/>
                        </a:lnTo>
                        <a:lnTo>
                          <a:pt x="304" y="683"/>
                        </a:lnTo>
                        <a:lnTo>
                          <a:pt x="330" y="679"/>
                        </a:lnTo>
                        <a:lnTo>
                          <a:pt x="356" y="674"/>
                        </a:lnTo>
                        <a:lnTo>
                          <a:pt x="382" y="661"/>
                        </a:lnTo>
                        <a:lnTo>
                          <a:pt x="408" y="647"/>
                        </a:lnTo>
                        <a:lnTo>
                          <a:pt x="431" y="634"/>
                        </a:lnTo>
                        <a:lnTo>
                          <a:pt x="457" y="616"/>
                        </a:lnTo>
                        <a:lnTo>
                          <a:pt x="476" y="593"/>
                        </a:lnTo>
                        <a:lnTo>
                          <a:pt x="498" y="567"/>
                        </a:lnTo>
                        <a:lnTo>
                          <a:pt x="498" y="567"/>
                        </a:lnTo>
                        <a:lnTo>
                          <a:pt x="517" y="540"/>
                        </a:lnTo>
                        <a:lnTo>
                          <a:pt x="532" y="508"/>
                        </a:lnTo>
                        <a:lnTo>
                          <a:pt x="543" y="481"/>
                        </a:lnTo>
                        <a:lnTo>
                          <a:pt x="554" y="450"/>
                        </a:lnTo>
                        <a:lnTo>
                          <a:pt x="562" y="418"/>
                        </a:lnTo>
                        <a:lnTo>
                          <a:pt x="566" y="382"/>
                        </a:lnTo>
                        <a:lnTo>
                          <a:pt x="566" y="351"/>
                        </a:lnTo>
                        <a:lnTo>
                          <a:pt x="566" y="319"/>
                        </a:lnTo>
                        <a:lnTo>
                          <a:pt x="562" y="288"/>
                        </a:lnTo>
                        <a:lnTo>
                          <a:pt x="558" y="252"/>
                        </a:lnTo>
                        <a:lnTo>
                          <a:pt x="547" y="220"/>
                        </a:lnTo>
                        <a:lnTo>
                          <a:pt x="536" y="194"/>
                        </a:lnTo>
                        <a:lnTo>
                          <a:pt x="524" y="162"/>
                        </a:lnTo>
                        <a:lnTo>
                          <a:pt x="509" y="135"/>
                        </a:lnTo>
                        <a:lnTo>
                          <a:pt x="491" y="108"/>
                        </a:lnTo>
                        <a:lnTo>
                          <a:pt x="468" y="86"/>
                        </a:lnTo>
                        <a:lnTo>
                          <a:pt x="468" y="86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492" name="Freeform 36"/>
                  <p:cNvSpPr>
                    <a:spLocks/>
                  </p:cNvSpPr>
                  <p:nvPr/>
                </p:nvSpPr>
                <p:spPr bwMode="auto">
                  <a:xfrm>
                    <a:off x="6843712" y="2217718"/>
                    <a:ext cx="268288" cy="40640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0" y="31"/>
                      </a:cxn>
                      <a:cxn ang="0">
                        <a:pos x="42" y="58"/>
                      </a:cxn>
                      <a:cxn ang="0">
                        <a:pos x="53" y="94"/>
                      </a:cxn>
                      <a:cxn ang="0">
                        <a:pos x="72" y="135"/>
                      </a:cxn>
                      <a:cxn ang="0">
                        <a:pos x="98" y="175"/>
                      </a:cxn>
                      <a:cxn ang="0">
                        <a:pos x="128" y="216"/>
                      </a:cxn>
                      <a:cxn ang="0">
                        <a:pos x="146" y="229"/>
                      </a:cxn>
                      <a:cxn ang="0">
                        <a:pos x="169" y="247"/>
                      </a:cxn>
                      <a:cxn ang="0">
                        <a:pos x="169" y="247"/>
                      </a:cxn>
                      <a:cxn ang="0">
                        <a:pos x="158" y="252"/>
                      </a:cxn>
                      <a:cxn ang="0">
                        <a:pos x="146" y="256"/>
                      </a:cxn>
                      <a:cxn ang="0">
                        <a:pos x="128" y="256"/>
                      </a:cxn>
                      <a:cxn ang="0">
                        <a:pos x="128" y="256"/>
                      </a:cxn>
                      <a:cxn ang="0">
                        <a:pos x="109" y="243"/>
                      </a:cxn>
                      <a:cxn ang="0">
                        <a:pos x="90" y="229"/>
                      </a:cxn>
                      <a:cxn ang="0">
                        <a:pos x="68" y="207"/>
                      </a:cxn>
                      <a:cxn ang="0">
                        <a:pos x="45" y="175"/>
                      </a:cxn>
                      <a:cxn ang="0">
                        <a:pos x="27" y="135"/>
                      </a:cxn>
                      <a:cxn ang="0">
                        <a:pos x="19" y="112"/>
                      </a:cxn>
                      <a:cxn ang="0">
                        <a:pos x="12" y="85"/>
                      </a:cxn>
                      <a:cxn ang="0">
                        <a:pos x="4" y="54"/>
                      </a:cxn>
                      <a:cxn ang="0">
                        <a:pos x="0" y="2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69" h="256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0" y="31"/>
                        </a:lnTo>
                        <a:lnTo>
                          <a:pt x="42" y="58"/>
                        </a:lnTo>
                        <a:lnTo>
                          <a:pt x="53" y="94"/>
                        </a:lnTo>
                        <a:lnTo>
                          <a:pt x="72" y="135"/>
                        </a:lnTo>
                        <a:lnTo>
                          <a:pt x="98" y="175"/>
                        </a:lnTo>
                        <a:lnTo>
                          <a:pt x="128" y="216"/>
                        </a:lnTo>
                        <a:lnTo>
                          <a:pt x="146" y="229"/>
                        </a:lnTo>
                        <a:lnTo>
                          <a:pt x="169" y="247"/>
                        </a:lnTo>
                        <a:lnTo>
                          <a:pt x="169" y="247"/>
                        </a:lnTo>
                        <a:lnTo>
                          <a:pt x="158" y="252"/>
                        </a:lnTo>
                        <a:lnTo>
                          <a:pt x="146" y="256"/>
                        </a:lnTo>
                        <a:lnTo>
                          <a:pt x="128" y="256"/>
                        </a:lnTo>
                        <a:lnTo>
                          <a:pt x="128" y="256"/>
                        </a:lnTo>
                        <a:lnTo>
                          <a:pt x="109" y="243"/>
                        </a:lnTo>
                        <a:lnTo>
                          <a:pt x="90" y="229"/>
                        </a:lnTo>
                        <a:lnTo>
                          <a:pt x="68" y="207"/>
                        </a:lnTo>
                        <a:lnTo>
                          <a:pt x="45" y="175"/>
                        </a:lnTo>
                        <a:lnTo>
                          <a:pt x="27" y="135"/>
                        </a:lnTo>
                        <a:lnTo>
                          <a:pt x="19" y="112"/>
                        </a:lnTo>
                        <a:lnTo>
                          <a:pt x="12" y="85"/>
                        </a:lnTo>
                        <a:lnTo>
                          <a:pt x="4" y="54"/>
                        </a:lnTo>
                        <a:lnTo>
                          <a:pt x="0" y="2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4124" name="Freeform 37"/>
          <p:cNvSpPr>
            <a:spLocks/>
          </p:cNvSpPr>
          <p:nvPr/>
        </p:nvSpPr>
        <p:spPr bwMode="auto">
          <a:xfrm>
            <a:off x="8001024" y="3000372"/>
            <a:ext cx="468312" cy="1711325"/>
          </a:xfrm>
          <a:custGeom>
            <a:avLst/>
            <a:gdLst>
              <a:gd name="T0" fmla="*/ 158768864 w 295"/>
              <a:gd name="T1" fmla="*/ 0 h 1078"/>
              <a:gd name="T2" fmla="*/ 0 w 295"/>
              <a:gd name="T3" fmla="*/ 146169046 h 1078"/>
              <a:gd name="T4" fmla="*/ 0 w 295"/>
              <a:gd name="T5" fmla="*/ 146169046 h 1078"/>
              <a:gd name="T6" fmla="*/ 17640280 w 295"/>
              <a:gd name="T7" fmla="*/ 191531838 h 1078"/>
              <a:gd name="T8" fmla="*/ 75604600 w 295"/>
              <a:gd name="T9" fmla="*/ 294857453 h 1078"/>
              <a:gd name="T10" fmla="*/ 151209201 w 295"/>
              <a:gd name="T11" fmla="*/ 486389341 h 1078"/>
              <a:gd name="T12" fmla="*/ 244454100 w 295"/>
              <a:gd name="T13" fmla="*/ 745966111 h 1078"/>
              <a:gd name="T14" fmla="*/ 292337791 w 295"/>
              <a:gd name="T15" fmla="*/ 917336856 h 1078"/>
              <a:gd name="T16" fmla="*/ 337700536 w 295"/>
              <a:gd name="T17" fmla="*/ 1098788024 h 1078"/>
              <a:gd name="T18" fmla="*/ 375502030 w 295"/>
              <a:gd name="T19" fmla="*/ 1313002002 h 1078"/>
              <a:gd name="T20" fmla="*/ 423385821 w 295"/>
              <a:gd name="T21" fmla="*/ 1539814374 h 1078"/>
              <a:gd name="T22" fmla="*/ 461187315 w 295"/>
              <a:gd name="T23" fmla="*/ 1799391541 h 1078"/>
              <a:gd name="T24" fmla="*/ 498990397 w 295"/>
              <a:gd name="T25" fmla="*/ 2071568293 h 1078"/>
              <a:gd name="T26" fmla="*/ 526711281 w 295"/>
              <a:gd name="T27" fmla="*/ 2147483647 h 1078"/>
              <a:gd name="T28" fmla="*/ 546872501 w 295"/>
              <a:gd name="T29" fmla="*/ 2147483647 h 1078"/>
              <a:gd name="T30" fmla="*/ 743444397 w 295"/>
              <a:gd name="T31" fmla="*/ 2147483647 h 1078"/>
              <a:gd name="T32" fmla="*/ 743444397 w 295"/>
              <a:gd name="T33" fmla="*/ 2147483647 h 1078"/>
              <a:gd name="T34" fmla="*/ 725804123 w 295"/>
              <a:gd name="T35" fmla="*/ 2147483647 h 1078"/>
              <a:gd name="T36" fmla="*/ 698081652 w 295"/>
              <a:gd name="T37" fmla="*/ 2048886103 h 1078"/>
              <a:gd name="T38" fmla="*/ 660280158 w 295"/>
              <a:gd name="T39" fmla="*/ 1754028749 h 1078"/>
              <a:gd name="T40" fmla="*/ 622477076 w 295"/>
              <a:gd name="T41" fmla="*/ 1481851601 h 1078"/>
              <a:gd name="T42" fmla="*/ 574594972 w 295"/>
              <a:gd name="T43" fmla="*/ 1234876400 h 1078"/>
              <a:gd name="T44" fmla="*/ 526711281 w 295"/>
              <a:gd name="T45" fmla="*/ 1018143061 h 1078"/>
              <a:gd name="T46" fmla="*/ 481348535 w 295"/>
              <a:gd name="T47" fmla="*/ 814009505 h 1078"/>
              <a:gd name="T48" fmla="*/ 423385821 w 295"/>
              <a:gd name="T49" fmla="*/ 645159906 h 1078"/>
              <a:gd name="T50" fmla="*/ 330139285 w 295"/>
              <a:gd name="T51" fmla="*/ 362902435 h 1078"/>
              <a:gd name="T52" fmla="*/ 244454100 w 295"/>
              <a:gd name="T53" fmla="*/ 168851236 h 1078"/>
              <a:gd name="T54" fmla="*/ 186491336 w 295"/>
              <a:gd name="T55" fmla="*/ 45362804 h 1078"/>
              <a:gd name="T56" fmla="*/ 158768864 w 295"/>
              <a:gd name="T57" fmla="*/ 0 h 1078"/>
              <a:gd name="T58" fmla="*/ 158768864 w 295"/>
              <a:gd name="T59" fmla="*/ 0 h 10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5"/>
              <a:gd name="T91" fmla="*/ 0 h 1078"/>
              <a:gd name="T92" fmla="*/ 295 w 295"/>
              <a:gd name="T93" fmla="*/ 1078 h 10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5" h="1078">
                <a:moveTo>
                  <a:pt x="63" y="0"/>
                </a:moveTo>
                <a:lnTo>
                  <a:pt x="0" y="58"/>
                </a:lnTo>
                <a:lnTo>
                  <a:pt x="7" y="76"/>
                </a:lnTo>
                <a:lnTo>
                  <a:pt x="30" y="117"/>
                </a:lnTo>
                <a:lnTo>
                  <a:pt x="60" y="193"/>
                </a:lnTo>
                <a:lnTo>
                  <a:pt x="97" y="296"/>
                </a:lnTo>
                <a:lnTo>
                  <a:pt x="116" y="364"/>
                </a:lnTo>
                <a:lnTo>
                  <a:pt x="134" y="436"/>
                </a:lnTo>
                <a:lnTo>
                  <a:pt x="149" y="521"/>
                </a:lnTo>
                <a:lnTo>
                  <a:pt x="168" y="611"/>
                </a:lnTo>
                <a:lnTo>
                  <a:pt x="183" y="714"/>
                </a:lnTo>
                <a:lnTo>
                  <a:pt x="198" y="822"/>
                </a:lnTo>
                <a:lnTo>
                  <a:pt x="209" y="943"/>
                </a:lnTo>
                <a:lnTo>
                  <a:pt x="217" y="1078"/>
                </a:lnTo>
                <a:lnTo>
                  <a:pt x="295" y="1078"/>
                </a:lnTo>
                <a:lnTo>
                  <a:pt x="288" y="939"/>
                </a:lnTo>
                <a:lnTo>
                  <a:pt x="277" y="813"/>
                </a:lnTo>
                <a:lnTo>
                  <a:pt x="262" y="696"/>
                </a:lnTo>
                <a:lnTo>
                  <a:pt x="247" y="588"/>
                </a:lnTo>
                <a:lnTo>
                  <a:pt x="228" y="490"/>
                </a:lnTo>
                <a:lnTo>
                  <a:pt x="209" y="404"/>
                </a:lnTo>
                <a:lnTo>
                  <a:pt x="191" y="323"/>
                </a:lnTo>
                <a:lnTo>
                  <a:pt x="168" y="256"/>
                </a:lnTo>
                <a:lnTo>
                  <a:pt x="131" y="144"/>
                </a:lnTo>
                <a:lnTo>
                  <a:pt x="97" y="67"/>
                </a:lnTo>
                <a:lnTo>
                  <a:pt x="74" y="18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5" name="AutoShape 40"/>
          <p:cNvSpPr>
            <a:spLocks noChangeAspect="1" noChangeArrowheads="1" noTextEdit="1"/>
          </p:cNvSpPr>
          <p:nvPr/>
        </p:nvSpPr>
        <p:spPr bwMode="auto">
          <a:xfrm>
            <a:off x="-214313" y="2214563"/>
            <a:ext cx="2714626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635000" y="3932238"/>
            <a:ext cx="250825" cy="2016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63"/>
              </a:cxn>
              <a:cxn ang="0">
                <a:pos x="3" y="72"/>
              </a:cxn>
              <a:cxn ang="0">
                <a:pos x="7" y="86"/>
              </a:cxn>
              <a:cxn ang="0">
                <a:pos x="13" y="95"/>
              </a:cxn>
              <a:cxn ang="0">
                <a:pos x="24" y="104"/>
              </a:cxn>
              <a:cxn ang="0">
                <a:pos x="48" y="122"/>
              </a:cxn>
              <a:cxn ang="0">
                <a:pos x="79" y="127"/>
              </a:cxn>
              <a:cxn ang="0">
                <a:pos x="79" y="127"/>
              </a:cxn>
              <a:cxn ang="0">
                <a:pos x="110" y="122"/>
              </a:cxn>
              <a:cxn ang="0">
                <a:pos x="134" y="104"/>
              </a:cxn>
              <a:cxn ang="0">
                <a:pos x="144" y="95"/>
              </a:cxn>
              <a:cxn ang="0">
                <a:pos x="151" y="86"/>
              </a:cxn>
              <a:cxn ang="0">
                <a:pos x="155" y="72"/>
              </a:cxn>
              <a:cxn ang="0">
                <a:pos x="158" y="63"/>
              </a:cxn>
              <a:cxn ang="0">
                <a:pos x="158" y="63"/>
              </a:cxn>
              <a:cxn ang="0">
                <a:pos x="155" y="50"/>
              </a:cxn>
              <a:cxn ang="0">
                <a:pos x="151" y="36"/>
              </a:cxn>
              <a:cxn ang="0">
                <a:pos x="144" y="27"/>
              </a:cxn>
              <a:cxn ang="0">
                <a:pos x="134" y="18"/>
              </a:cxn>
              <a:cxn ang="0">
                <a:pos x="110" y="4"/>
              </a:cxn>
              <a:cxn ang="0">
                <a:pos x="79" y="0"/>
              </a:cxn>
              <a:cxn ang="0">
                <a:pos x="79" y="0"/>
              </a:cxn>
              <a:cxn ang="0">
                <a:pos x="48" y="4"/>
              </a:cxn>
              <a:cxn ang="0">
                <a:pos x="24" y="18"/>
              </a:cxn>
              <a:cxn ang="0">
                <a:pos x="13" y="27"/>
              </a:cxn>
              <a:cxn ang="0">
                <a:pos x="7" y="36"/>
              </a:cxn>
              <a:cxn ang="0">
                <a:pos x="3" y="50"/>
              </a:cxn>
              <a:cxn ang="0">
                <a:pos x="0" y="63"/>
              </a:cxn>
              <a:cxn ang="0">
                <a:pos x="0" y="63"/>
              </a:cxn>
            </a:cxnLst>
            <a:rect l="0" t="0" r="r" b="b"/>
            <a:pathLst>
              <a:path w="158" h="127">
                <a:moveTo>
                  <a:pt x="0" y="63"/>
                </a:moveTo>
                <a:lnTo>
                  <a:pt x="0" y="63"/>
                </a:lnTo>
                <a:lnTo>
                  <a:pt x="3" y="72"/>
                </a:lnTo>
                <a:lnTo>
                  <a:pt x="7" y="86"/>
                </a:lnTo>
                <a:lnTo>
                  <a:pt x="13" y="95"/>
                </a:lnTo>
                <a:lnTo>
                  <a:pt x="24" y="104"/>
                </a:lnTo>
                <a:lnTo>
                  <a:pt x="48" y="122"/>
                </a:lnTo>
                <a:lnTo>
                  <a:pt x="79" y="127"/>
                </a:lnTo>
                <a:lnTo>
                  <a:pt x="79" y="127"/>
                </a:lnTo>
                <a:lnTo>
                  <a:pt x="110" y="122"/>
                </a:lnTo>
                <a:lnTo>
                  <a:pt x="134" y="104"/>
                </a:lnTo>
                <a:lnTo>
                  <a:pt x="144" y="95"/>
                </a:lnTo>
                <a:lnTo>
                  <a:pt x="151" y="86"/>
                </a:lnTo>
                <a:lnTo>
                  <a:pt x="155" y="72"/>
                </a:lnTo>
                <a:lnTo>
                  <a:pt x="158" y="63"/>
                </a:lnTo>
                <a:lnTo>
                  <a:pt x="158" y="63"/>
                </a:lnTo>
                <a:lnTo>
                  <a:pt x="155" y="50"/>
                </a:lnTo>
                <a:lnTo>
                  <a:pt x="151" y="36"/>
                </a:lnTo>
                <a:lnTo>
                  <a:pt x="144" y="27"/>
                </a:lnTo>
                <a:lnTo>
                  <a:pt x="134" y="18"/>
                </a:lnTo>
                <a:lnTo>
                  <a:pt x="110" y="4"/>
                </a:lnTo>
                <a:lnTo>
                  <a:pt x="79" y="0"/>
                </a:lnTo>
                <a:lnTo>
                  <a:pt x="79" y="0"/>
                </a:lnTo>
                <a:lnTo>
                  <a:pt x="48" y="4"/>
                </a:lnTo>
                <a:lnTo>
                  <a:pt x="24" y="18"/>
                </a:lnTo>
                <a:lnTo>
                  <a:pt x="13" y="27"/>
                </a:lnTo>
                <a:lnTo>
                  <a:pt x="7" y="36"/>
                </a:lnTo>
                <a:lnTo>
                  <a:pt x="3" y="50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711200" y="4191000"/>
            <a:ext cx="174625" cy="1428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45"/>
              </a:cxn>
              <a:cxn ang="0">
                <a:pos x="3" y="54"/>
              </a:cxn>
              <a:cxn ang="0">
                <a:pos x="7" y="63"/>
              </a:cxn>
              <a:cxn ang="0">
                <a:pos x="17" y="77"/>
              </a:cxn>
              <a:cxn ang="0">
                <a:pos x="34" y="86"/>
              </a:cxn>
              <a:cxn ang="0">
                <a:pos x="55" y="90"/>
              </a:cxn>
              <a:cxn ang="0">
                <a:pos x="55" y="90"/>
              </a:cxn>
              <a:cxn ang="0">
                <a:pos x="79" y="86"/>
              </a:cxn>
              <a:cxn ang="0">
                <a:pos x="96" y="77"/>
              </a:cxn>
              <a:cxn ang="0">
                <a:pos x="107" y="63"/>
              </a:cxn>
              <a:cxn ang="0">
                <a:pos x="110" y="54"/>
              </a:cxn>
              <a:cxn ang="0">
                <a:pos x="110" y="45"/>
              </a:cxn>
              <a:cxn ang="0">
                <a:pos x="110" y="45"/>
              </a:cxn>
              <a:cxn ang="0">
                <a:pos x="110" y="36"/>
              </a:cxn>
              <a:cxn ang="0">
                <a:pos x="107" y="27"/>
              </a:cxn>
              <a:cxn ang="0">
                <a:pos x="96" y="13"/>
              </a:cxn>
              <a:cxn ang="0">
                <a:pos x="79" y="4"/>
              </a:cxn>
              <a:cxn ang="0">
                <a:pos x="55" y="0"/>
              </a:cxn>
              <a:cxn ang="0">
                <a:pos x="55" y="0"/>
              </a:cxn>
              <a:cxn ang="0">
                <a:pos x="34" y="4"/>
              </a:cxn>
              <a:cxn ang="0">
                <a:pos x="17" y="13"/>
              </a:cxn>
              <a:cxn ang="0">
                <a:pos x="7" y="27"/>
              </a:cxn>
              <a:cxn ang="0">
                <a:pos x="3" y="36"/>
              </a:cxn>
              <a:cxn ang="0">
                <a:pos x="0" y="45"/>
              </a:cxn>
              <a:cxn ang="0">
                <a:pos x="0" y="45"/>
              </a:cxn>
            </a:cxnLst>
            <a:rect l="0" t="0" r="r" b="b"/>
            <a:pathLst>
              <a:path w="110" h="90">
                <a:moveTo>
                  <a:pt x="0" y="45"/>
                </a:moveTo>
                <a:lnTo>
                  <a:pt x="0" y="45"/>
                </a:lnTo>
                <a:lnTo>
                  <a:pt x="3" y="54"/>
                </a:lnTo>
                <a:lnTo>
                  <a:pt x="7" y="63"/>
                </a:lnTo>
                <a:lnTo>
                  <a:pt x="17" y="77"/>
                </a:lnTo>
                <a:lnTo>
                  <a:pt x="34" y="86"/>
                </a:lnTo>
                <a:lnTo>
                  <a:pt x="55" y="90"/>
                </a:lnTo>
                <a:lnTo>
                  <a:pt x="55" y="90"/>
                </a:lnTo>
                <a:lnTo>
                  <a:pt x="79" y="86"/>
                </a:lnTo>
                <a:lnTo>
                  <a:pt x="96" y="77"/>
                </a:lnTo>
                <a:lnTo>
                  <a:pt x="107" y="63"/>
                </a:lnTo>
                <a:lnTo>
                  <a:pt x="110" y="54"/>
                </a:lnTo>
                <a:lnTo>
                  <a:pt x="110" y="45"/>
                </a:lnTo>
                <a:lnTo>
                  <a:pt x="110" y="45"/>
                </a:lnTo>
                <a:lnTo>
                  <a:pt x="110" y="36"/>
                </a:lnTo>
                <a:lnTo>
                  <a:pt x="107" y="27"/>
                </a:lnTo>
                <a:lnTo>
                  <a:pt x="96" y="13"/>
                </a:lnTo>
                <a:lnTo>
                  <a:pt x="79" y="4"/>
                </a:lnTo>
                <a:lnTo>
                  <a:pt x="55" y="0"/>
                </a:lnTo>
                <a:lnTo>
                  <a:pt x="55" y="0"/>
                </a:lnTo>
                <a:lnTo>
                  <a:pt x="34" y="4"/>
                </a:lnTo>
                <a:lnTo>
                  <a:pt x="17" y="13"/>
                </a:lnTo>
                <a:lnTo>
                  <a:pt x="7" y="27"/>
                </a:lnTo>
                <a:lnTo>
                  <a:pt x="3" y="36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842963" y="4370388"/>
            <a:ext cx="125412" cy="1079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0" y="45"/>
              </a:cxn>
              <a:cxn ang="0">
                <a:pos x="10" y="59"/>
              </a:cxn>
              <a:cxn ang="0">
                <a:pos x="24" y="64"/>
              </a:cxn>
              <a:cxn ang="0">
                <a:pos x="38" y="68"/>
              </a:cxn>
              <a:cxn ang="0">
                <a:pos x="38" y="68"/>
              </a:cxn>
              <a:cxn ang="0">
                <a:pos x="55" y="64"/>
              </a:cxn>
              <a:cxn ang="0">
                <a:pos x="65" y="59"/>
              </a:cxn>
              <a:cxn ang="0">
                <a:pos x="75" y="45"/>
              </a:cxn>
              <a:cxn ang="0">
                <a:pos x="79" y="36"/>
              </a:cxn>
              <a:cxn ang="0">
                <a:pos x="79" y="36"/>
              </a:cxn>
              <a:cxn ang="0">
                <a:pos x="75" y="23"/>
              </a:cxn>
              <a:cxn ang="0">
                <a:pos x="65" y="14"/>
              </a:cxn>
              <a:cxn ang="0">
                <a:pos x="55" y="5"/>
              </a:cxn>
              <a:cxn ang="0">
                <a:pos x="38" y="0"/>
              </a:cxn>
              <a:cxn ang="0">
                <a:pos x="38" y="0"/>
              </a:cxn>
              <a:cxn ang="0">
                <a:pos x="24" y="5"/>
              </a:cxn>
              <a:cxn ang="0">
                <a:pos x="10" y="14"/>
              </a:cxn>
              <a:cxn ang="0">
                <a:pos x="0" y="23"/>
              </a:cxn>
              <a:cxn ang="0">
                <a:pos x="0" y="36"/>
              </a:cxn>
              <a:cxn ang="0">
                <a:pos x="0" y="36"/>
              </a:cxn>
            </a:cxnLst>
            <a:rect l="0" t="0" r="r" b="b"/>
            <a:pathLst>
              <a:path w="79" h="68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10" y="59"/>
                </a:lnTo>
                <a:lnTo>
                  <a:pt x="24" y="64"/>
                </a:lnTo>
                <a:lnTo>
                  <a:pt x="38" y="68"/>
                </a:lnTo>
                <a:lnTo>
                  <a:pt x="38" y="68"/>
                </a:lnTo>
                <a:lnTo>
                  <a:pt x="55" y="64"/>
                </a:lnTo>
                <a:lnTo>
                  <a:pt x="65" y="59"/>
                </a:lnTo>
                <a:lnTo>
                  <a:pt x="75" y="45"/>
                </a:lnTo>
                <a:lnTo>
                  <a:pt x="79" y="36"/>
                </a:lnTo>
                <a:lnTo>
                  <a:pt x="79" y="36"/>
                </a:lnTo>
                <a:lnTo>
                  <a:pt x="75" y="23"/>
                </a:lnTo>
                <a:lnTo>
                  <a:pt x="65" y="14"/>
                </a:lnTo>
                <a:lnTo>
                  <a:pt x="55" y="5"/>
                </a:lnTo>
                <a:lnTo>
                  <a:pt x="38" y="0"/>
                </a:lnTo>
                <a:lnTo>
                  <a:pt x="38" y="0"/>
                </a:lnTo>
                <a:lnTo>
                  <a:pt x="24" y="5"/>
                </a:lnTo>
                <a:lnTo>
                  <a:pt x="10" y="14"/>
                </a:lnTo>
                <a:lnTo>
                  <a:pt x="0" y="23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31" name="Freeform 48"/>
          <p:cNvSpPr>
            <a:spLocks/>
          </p:cNvSpPr>
          <p:nvPr/>
        </p:nvSpPr>
        <p:spPr bwMode="auto">
          <a:xfrm>
            <a:off x="2368550" y="3946525"/>
            <a:ext cx="60325" cy="79375"/>
          </a:xfrm>
          <a:custGeom>
            <a:avLst/>
            <a:gdLst>
              <a:gd name="T0" fmla="*/ 35282186 w 38"/>
              <a:gd name="T1" fmla="*/ 126007824 h 50"/>
              <a:gd name="T2" fmla="*/ 0 w 38"/>
              <a:gd name="T3" fmla="*/ 55443445 h 50"/>
              <a:gd name="T4" fmla="*/ 70564371 w 38"/>
              <a:gd name="T5" fmla="*/ 0 h 50"/>
              <a:gd name="T6" fmla="*/ 95765924 w 38"/>
              <a:gd name="T7" fmla="*/ 68043429 h 50"/>
              <a:gd name="T8" fmla="*/ 35282186 w 38"/>
              <a:gd name="T9" fmla="*/ 126007824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14" y="50"/>
                </a:moveTo>
                <a:lnTo>
                  <a:pt x="0" y="22"/>
                </a:lnTo>
                <a:lnTo>
                  <a:pt x="28" y="0"/>
                </a:lnTo>
                <a:lnTo>
                  <a:pt x="38" y="27"/>
                </a:lnTo>
                <a:lnTo>
                  <a:pt x="14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2" name="Freeform 49"/>
          <p:cNvSpPr>
            <a:spLocks/>
          </p:cNvSpPr>
          <p:nvPr/>
        </p:nvSpPr>
        <p:spPr bwMode="auto">
          <a:xfrm>
            <a:off x="1657350" y="4845050"/>
            <a:ext cx="76200" cy="287338"/>
          </a:xfrm>
          <a:custGeom>
            <a:avLst/>
            <a:gdLst>
              <a:gd name="T0" fmla="*/ 70564377 w 48"/>
              <a:gd name="T1" fmla="*/ 456149913 h 181"/>
              <a:gd name="T2" fmla="*/ 120967511 w 48"/>
              <a:gd name="T3" fmla="*/ 410786938 h 181"/>
              <a:gd name="T4" fmla="*/ 88206259 w 48"/>
              <a:gd name="T5" fmla="*/ 12601596 h 181"/>
              <a:gd name="T6" fmla="*/ 0 w 48"/>
              <a:gd name="T7" fmla="*/ 0 h 181"/>
              <a:gd name="T8" fmla="*/ 70564377 w 48"/>
              <a:gd name="T9" fmla="*/ 456149913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81"/>
              <a:gd name="T17" fmla="*/ 48 w 48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81">
                <a:moveTo>
                  <a:pt x="28" y="181"/>
                </a:moveTo>
                <a:lnTo>
                  <a:pt x="48" y="163"/>
                </a:lnTo>
                <a:lnTo>
                  <a:pt x="35" y="5"/>
                </a:lnTo>
                <a:lnTo>
                  <a:pt x="0" y="0"/>
                </a:lnTo>
                <a:lnTo>
                  <a:pt x="28" y="1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3" name="Freeform 50"/>
          <p:cNvSpPr>
            <a:spLocks/>
          </p:cNvSpPr>
          <p:nvPr/>
        </p:nvSpPr>
        <p:spPr bwMode="auto">
          <a:xfrm>
            <a:off x="1160463" y="3895725"/>
            <a:ext cx="1022350" cy="1014413"/>
          </a:xfrm>
          <a:custGeom>
            <a:avLst/>
            <a:gdLst>
              <a:gd name="T0" fmla="*/ 1622980407 w 644"/>
              <a:gd name="T1" fmla="*/ 708164977 h 639"/>
              <a:gd name="T2" fmla="*/ 1622980407 w 644"/>
              <a:gd name="T3" fmla="*/ 866934243 h 639"/>
              <a:gd name="T4" fmla="*/ 1580138560 w 644"/>
              <a:gd name="T5" fmla="*/ 1028224261 h 639"/>
              <a:gd name="T6" fmla="*/ 1519654833 w 644"/>
              <a:gd name="T7" fmla="*/ 1176914290 h 639"/>
              <a:gd name="T8" fmla="*/ 1423888932 w 644"/>
              <a:gd name="T9" fmla="*/ 1302922116 h 639"/>
              <a:gd name="T10" fmla="*/ 1310481150 w 644"/>
              <a:gd name="T11" fmla="*/ 1416328366 h 639"/>
              <a:gd name="T12" fmla="*/ 1179433075 w 644"/>
              <a:gd name="T13" fmla="*/ 1507054001 h 639"/>
              <a:gd name="T14" fmla="*/ 1033264068 w 644"/>
              <a:gd name="T15" fmla="*/ 1565018395 h 639"/>
              <a:gd name="T16" fmla="*/ 866933818 w 644"/>
              <a:gd name="T17" fmla="*/ 1597779636 h 639"/>
              <a:gd name="T18" fmla="*/ 781248340 w 644"/>
              <a:gd name="T19" fmla="*/ 1610381213 h 639"/>
              <a:gd name="T20" fmla="*/ 624998712 w 644"/>
              <a:gd name="T21" fmla="*/ 1597779636 h 639"/>
              <a:gd name="T22" fmla="*/ 468749083 w 644"/>
              <a:gd name="T23" fmla="*/ 1552416819 h 639"/>
              <a:gd name="T24" fmla="*/ 337700909 w 644"/>
              <a:gd name="T25" fmla="*/ 1484373386 h 639"/>
              <a:gd name="T26" fmla="*/ 216733455 w 644"/>
              <a:gd name="T27" fmla="*/ 1381046175 h 639"/>
              <a:gd name="T28" fmla="*/ 120967504 w 644"/>
              <a:gd name="T29" fmla="*/ 1267639925 h 639"/>
              <a:gd name="T30" fmla="*/ 50403118 w 644"/>
              <a:gd name="T31" fmla="*/ 1131551472 h 639"/>
              <a:gd name="T32" fmla="*/ 7559675 w 644"/>
              <a:gd name="T33" fmla="*/ 982861443 h 639"/>
              <a:gd name="T34" fmla="*/ 0 w 644"/>
              <a:gd name="T35" fmla="*/ 902216434 h 639"/>
              <a:gd name="T36" fmla="*/ 0 w 644"/>
              <a:gd name="T37" fmla="*/ 743447168 h 639"/>
              <a:gd name="T38" fmla="*/ 42843446 w 644"/>
              <a:gd name="T39" fmla="*/ 582157150 h 639"/>
              <a:gd name="T40" fmla="*/ 103325598 w 644"/>
              <a:gd name="T41" fmla="*/ 433467121 h 639"/>
              <a:gd name="T42" fmla="*/ 199093112 w 644"/>
              <a:gd name="T43" fmla="*/ 307459196 h 639"/>
              <a:gd name="T44" fmla="*/ 312499356 w 644"/>
              <a:gd name="T45" fmla="*/ 194052896 h 639"/>
              <a:gd name="T46" fmla="*/ 441026581 w 644"/>
              <a:gd name="T47" fmla="*/ 103327236 h 639"/>
              <a:gd name="T48" fmla="*/ 597276210 w 644"/>
              <a:gd name="T49" fmla="*/ 45362830 h 639"/>
              <a:gd name="T50" fmla="*/ 753527425 w 644"/>
              <a:gd name="T51" fmla="*/ 12601579 h 639"/>
              <a:gd name="T52" fmla="*/ 841732265 w 644"/>
              <a:gd name="T53" fmla="*/ 0 h 639"/>
              <a:gd name="T54" fmla="*/ 997981894 w 644"/>
              <a:gd name="T55" fmla="*/ 12601579 h 639"/>
              <a:gd name="T56" fmla="*/ 1154231522 w 644"/>
              <a:gd name="T57" fmla="*/ 57964419 h 639"/>
              <a:gd name="T58" fmla="*/ 1285279597 w 644"/>
              <a:gd name="T59" fmla="*/ 126007876 h 639"/>
              <a:gd name="T60" fmla="*/ 1406247051 w 644"/>
              <a:gd name="T61" fmla="*/ 229335137 h 639"/>
              <a:gd name="T62" fmla="*/ 1502012952 w 644"/>
              <a:gd name="T63" fmla="*/ 342741387 h 639"/>
              <a:gd name="T64" fmla="*/ 1570057939 w 644"/>
              <a:gd name="T65" fmla="*/ 478829939 h 639"/>
              <a:gd name="T66" fmla="*/ 1615420734 w 644"/>
              <a:gd name="T67" fmla="*/ 627519968 h 639"/>
              <a:gd name="T68" fmla="*/ 1622980407 w 644"/>
              <a:gd name="T69" fmla="*/ 708164977 h 6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4"/>
              <a:gd name="T106" fmla="*/ 0 h 639"/>
              <a:gd name="T107" fmla="*/ 644 w 644"/>
              <a:gd name="T108" fmla="*/ 639 h 6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4" h="639">
                <a:moveTo>
                  <a:pt x="644" y="281"/>
                </a:moveTo>
                <a:lnTo>
                  <a:pt x="644" y="281"/>
                </a:lnTo>
                <a:lnTo>
                  <a:pt x="644" y="313"/>
                </a:lnTo>
                <a:lnTo>
                  <a:pt x="644" y="344"/>
                </a:lnTo>
                <a:lnTo>
                  <a:pt x="637" y="376"/>
                </a:lnTo>
                <a:lnTo>
                  <a:pt x="627" y="408"/>
                </a:lnTo>
                <a:lnTo>
                  <a:pt x="617" y="435"/>
                </a:lnTo>
                <a:lnTo>
                  <a:pt x="603" y="467"/>
                </a:lnTo>
                <a:lnTo>
                  <a:pt x="586" y="489"/>
                </a:lnTo>
                <a:lnTo>
                  <a:pt x="565" y="517"/>
                </a:lnTo>
                <a:lnTo>
                  <a:pt x="544" y="539"/>
                </a:lnTo>
                <a:lnTo>
                  <a:pt x="520" y="562"/>
                </a:lnTo>
                <a:lnTo>
                  <a:pt x="496" y="580"/>
                </a:lnTo>
                <a:lnTo>
                  <a:pt x="468" y="598"/>
                </a:lnTo>
                <a:lnTo>
                  <a:pt x="437" y="612"/>
                </a:lnTo>
                <a:lnTo>
                  <a:pt x="410" y="621"/>
                </a:lnTo>
                <a:lnTo>
                  <a:pt x="375" y="630"/>
                </a:lnTo>
                <a:lnTo>
                  <a:pt x="344" y="634"/>
                </a:lnTo>
                <a:lnTo>
                  <a:pt x="310" y="639"/>
                </a:lnTo>
                <a:lnTo>
                  <a:pt x="279" y="639"/>
                </a:lnTo>
                <a:lnTo>
                  <a:pt x="248" y="634"/>
                </a:lnTo>
                <a:lnTo>
                  <a:pt x="217" y="625"/>
                </a:lnTo>
                <a:lnTo>
                  <a:pt x="186" y="616"/>
                </a:lnTo>
                <a:lnTo>
                  <a:pt x="158" y="603"/>
                </a:lnTo>
                <a:lnTo>
                  <a:pt x="134" y="589"/>
                </a:lnTo>
                <a:lnTo>
                  <a:pt x="110" y="571"/>
                </a:lnTo>
                <a:lnTo>
                  <a:pt x="86" y="548"/>
                </a:lnTo>
                <a:lnTo>
                  <a:pt x="65" y="526"/>
                </a:lnTo>
                <a:lnTo>
                  <a:pt x="48" y="503"/>
                </a:lnTo>
                <a:lnTo>
                  <a:pt x="34" y="476"/>
                </a:lnTo>
                <a:lnTo>
                  <a:pt x="20" y="449"/>
                </a:lnTo>
                <a:lnTo>
                  <a:pt x="10" y="421"/>
                </a:lnTo>
                <a:lnTo>
                  <a:pt x="3" y="390"/>
                </a:lnTo>
                <a:lnTo>
                  <a:pt x="0" y="358"/>
                </a:lnTo>
                <a:lnTo>
                  <a:pt x="0" y="326"/>
                </a:lnTo>
                <a:lnTo>
                  <a:pt x="0" y="295"/>
                </a:lnTo>
                <a:lnTo>
                  <a:pt x="6" y="263"/>
                </a:lnTo>
                <a:lnTo>
                  <a:pt x="17" y="231"/>
                </a:lnTo>
                <a:lnTo>
                  <a:pt x="27" y="199"/>
                </a:lnTo>
                <a:lnTo>
                  <a:pt x="41" y="172"/>
                </a:lnTo>
                <a:lnTo>
                  <a:pt x="58" y="145"/>
                </a:lnTo>
                <a:lnTo>
                  <a:pt x="79" y="122"/>
                </a:lnTo>
                <a:lnTo>
                  <a:pt x="100" y="100"/>
                </a:lnTo>
                <a:lnTo>
                  <a:pt x="124" y="77"/>
                </a:lnTo>
                <a:lnTo>
                  <a:pt x="148" y="59"/>
                </a:lnTo>
                <a:lnTo>
                  <a:pt x="175" y="41"/>
                </a:lnTo>
                <a:lnTo>
                  <a:pt x="206" y="27"/>
                </a:lnTo>
                <a:lnTo>
                  <a:pt x="237" y="18"/>
                </a:lnTo>
                <a:lnTo>
                  <a:pt x="268" y="9"/>
                </a:lnTo>
                <a:lnTo>
                  <a:pt x="299" y="5"/>
                </a:lnTo>
                <a:lnTo>
                  <a:pt x="334" y="0"/>
                </a:lnTo>
                <a:lnTo>
                  <a:pt x="365" y="0"/>
                </a:lnTo>
                <a:lnTo>
                  <a:pt x="396" y="5"/>
                </a:lnTo>
                <a:lnTo>
                  <a:pt x="427" y="14"/>
                </a:lnTo>
                <a:lnTo>
                  <a:pt x="458" y="23"/>
                </a:lnTo>
                <a:lnTo>
                  <a:pt x="486" y="36"/>
                </a:lnTo>
                <a:lnTo>
                  <a:pt x="510" y="50"/>
                </a:lnTo>
                <a:lnTo>
                  <a:pt x="534" y="68"/>
                </a:lnTo>
                <a:lnTo>
                  <a:pt x="558" y="91"/>
                </a:lnTo>
                <a:lnTo>
                  <a:pt x="579" y="109"/>
                </a:lnTo>
                <a:lnTo>
                  <a:pt x="596" y="136"/>
                </a:lnTo>
                <a:lnTo>
                  <a:pt x="610" y="163"/>
                </a:lnTo>
                <a:lnTo>
                  <a:pt x="623" y="190"/>
                </a:lnTo>
                <a:lnTo>
                  <a:pt x="634" y="218"/>
                </a:lnTo>
                <a:lnTo>
                  <a:pt x="641" y="249"/>
                </a:lnTo>
                <a:lnTo>
                  <a:pt x="644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4" name="Freeform 51"/>
          <p:cNvSpPr>
            <a:spLocks/>
          </p:cNvSpPr>
          <p:nvPr/>
        </p:nvSpPr>
        <p:spPr bwMode="auto">
          <a:xfrm>
            <a:off x="1203325" y="3946525"/>
            <a:ext cx="936625" cy="912813"/>
          </a:xfrm>
          <a:custGeom>
            <a:avLst/>
            <a:gdLst>
              <a:gd name="T0" fmla="*/ 1486891969 w 590"/>
              <a:gd name="T1" fmla="*/ 640119965 h 575"/>
              <a:gd name="T2" fmla="*/ 1476811348 w 590"/>
              <a:gd name="T3" fmla="*/ 786289045 h 575"/>
              <a:gd name="T4" fmla="*/ 1441529175 w 590"/>
              <a:gd name="T5" fmla="*/ 924898648 h 575"/>
              <a:gd name="T6" fmla="*/ 1381045450 w 590"/>
              <a:gd name="T7" fmla="*/ 1060987103 h 575"/>
              <a:gd name="T8" fmla="*/ 1302921433 w 590"/>
              <a:gd name="T9" fmla="*/ 1174393354 h 575"/>
              <a:gd name="T10" fmla="*/ 1199594275 w 590"/>
              <a:gd name="T11" fmla="*/ 1277720567 h 575"/>
              <a:gd name="T12" fmla="*/ 1078626826 w 590"/>
              <a:gd name="T13" fmla="*/ 1358365577 h 575"/>
              <a:gd name="T14" fmla="*/ 937498134 w 590"/>
              <a:gd name="T15" fmla="*/ 1416328384 h 575"/>
              <a:gd name="T16" fmla="*/ 791328933 w 590"/>
              <a:gd name="T17" fmla="*/ 1449091213 h 575"/>
              <a:gd name="T18" fmla="*/ 713204916 w 590"/>
              <a:gd name="T19" fmla="*/ 1449091213 h 575"/>
              <a:gd name="T20" fmla="*/ 574595586 w 590"/>
              <a:gd name="T21" fmla="*/ 1439010587 h 575"/>
              <a:gd name="T22" fmla="*/ 433466894 w 590"/>
              <a:gd name="T23" fmla="*/ 1403728395 h 575"/>
              <a:gd name="T24" fmla="*/ 312499345 w 590"/>
              <a:gd name="T25" fmla="*/ 1335683374 h 575"/>
              <a:gd name="T26" fmla="*/ 209172188 w 590"/>
              <a:gd name="T27" fmla="*/ 1255038364 h 575"/>
              <a:gd name="T28" fmla="*/ 113406240 w 590"/>
              <a:gd name="T29" fmla="*/ 1141632112 h 575"/>
              <a:gd name="T30" fmla="*/ 52922490 w 590"/>
              <a:gd name="T31" fmla="*/ 1028224274 h 575"/>
              <a:gd name="T32" fmla="*/ 17640299 w 590"/>
              <a:gd name="T33" fmla="*/ 879535830 h 575"/>
              <a:gd name="T34" fmla="*/ 10080624 w 590"/>
              <a:gd name="T35" fmla="*/ 808971248 h 575"/>
              <a:gd name="T36" fmla="*/ 10080624 w 590"/>
              <a:gd name="T37" fmla="*/ 662802168 h 575"/>
              <a:gd name="T38" fmla="*/ 42843445 w 590"/>
              <a:gd name="T39" fmla="*/ 524192763 h 575"/>
              <a:gd name="T40" fmla="*/ 103325595 w 590"/>
              <a:gd name="T41" fmla="*/ 388104210 h 575"/>
              <a:gd name="T42" fmla="*/ 183972173 w 590"/>
              <a:gd name="T43" fmla="*/ 274697958 h 575"/>
              <a:gd name="T44" fmla="*/ 287297793 w 590"/>
              <a:gd name="T45" fmla="*/ 171370696 h 575"/>
              <a:gd name="T46" fmla="*/ 408265243 w 590"/>
              <a:gd name="T47" fmla="*/ 90725661 h 575"/>
              <a:gd name="T48" fmla="*/ 546873085 w 590"/>
              <a:gd name="T49" fmla="*/ 32762841 h 575"/>
              <a:gd name="T50" fmla="*/ 695563036 w 590"/>
              <a:gd name="T51" fmla="*/ 0 h 575"/>
              <a:gd name="T52" fmla="*/ 773687053 w 590"/>
              <a:gd name="T53" fmla="*/ 0 h 575"/>
              <a:gd name="T54" fmla="*/ 912296582 w 590"/>
              <a:gd name="T55" fmla="*/ 10080629 h 575"/>
              <a:gd name="T56" fmla="*/ 1050904325 w 590"/>
              <a:gd name="T57" fmla="*/ 45362830 h 575"/>
              <a:gd name="T58" fmla="*/ 1171871774 w 590"/>
              <a:gd name="T59" fmla="*/ 113407889 h 575"/>
              <a:gd name="T60" fmla="*/ 1285279553 w 590"/>
              <a:gd name="T61" fmla="*/ 194052899 h 575"/>
              <a:gd name="T62" fmla="*/ 1373485779 w 590"/>
              <a:gd name="T63" fmla="*/ 297378573 h 575"/>
              <a:gd name="T64" fmla="*/ 1433969504 w 590"/>
              <a:gd name="T65" fmla="*/ 420867138 h 575"/>
              <a:gd name="T66" fmla="*/ 1476811348 w 590"/>
              <a:gd name="T67" fmla="*/ 559474955 h 575"/>
              <a:gd name="T68" fmla="*/ 1486891969 w 590"/>
              <a:gd name="T69" fmla="*/ 640119965 h 5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0"/>
              <a:gd name="T106" fmla="*/ 0 h 575"/>
              <a:gd name="T107" fmla="*/ 590 w 590"/>
              <a:gd name="T108" fmla="*/ 575 h 5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0" h="575">
                <a:moveTo>
                  <a:pt x="590" y="254"/>
                </a:moveTo>
                <a:lnTo>
                  <a:pt x="590" y="254"/>
                </a:lnTo>
                <a:lnTo>
                  <a:pt x="590" y="281"/>
                </a:lnTo>
                <a:lnTo>
                  <a:pt x="586" y="312"/>
                </a:lnTo>
                <a:lnTo>
                  <a:pt x="579" y="340"/>
                </a:lnTo>
                <a:lnTo>
                  <a:pt x="572" y="367"/>
                </a:lnTo>
                <a:lnTo>
                  <a:pt x="562" y="394"/>
                </a:lnTo>
                <a:lnTo>
                  <a:pt x="548" y="421"/>
                </a:lnTo>
                <a:lnTo>
                  <a:pt x="534" y="444"/>
                </a:lnTo>
                <a:lnTo>
                  <a:pt x="517" y="466"/>
                </a:lnTo>
                <a:lnTo>
                  <a:pt x="496" y="485"/>
                </a:lnTo>
                <a:lnTo>
                  <a:pt x="476" y="507"/>
                </a:lnTo>
                <a:lnTo>
                  <a:pt x="452" y="525"/>
                </a:lnTo>
                <a:lnTo>
                  <a:pt x="428" y="539"/>
                </a:lnTo>
                <a:lnTo>
                  <a:pt x="400" y="553"/>
                </a:lnTo>
                <a:lnTo>
                  <a:pt x="372" y="562"/>
                </a:lnTo>
                <a:lnTo>
                  <a:pt x="345" y="571"/>
                </a:lnTo>
                <a:lnTo>
                  <a:pt x="314" y="575"/>
                </a:lnTo>
                <a:lnTo>
                  <a:pt x="283" y="575"/>
                </a:lnTo>
                <a:lnTo>
                  <a:pt x="255" y="575"/>
                </a:lnTo>
                <a:lnTo>
                  <a:pt x="228" y="571"/>
                </a:lnTo>
                <a:lnTo>
                  <a:pt x="200" y="566"/>
                </a:lnTo>
                <a:lnTo>
                  <a:pt x="172" y="557"/>
                </a:lnTo>
                <a:lnTo>
                  <a:pt x="148" y="543"/>
                </a:lnTo>
                <a:lnTo>
                  <a:pt x="124" y="530"/>
                </a:lnTo>
                <a:lnTo>
                  <a:pt x="100" y="516"/>
                </a:lnTo>
                <a:lnTo>
                  <a:pt x="83" y="498"/>
                </a:lnTo>
                <a:lnTo>
                  <a:pt x="62" y="476"/>
                </a:lnTo>
                <a:lnTo>
                  <a:pt x="45" y="453"/>
                </a:lnTo>
                <a:lnTo>
                  <a:pt x="31" y="430"/>
                </a:lnTo>
                <a:lnTo>
                  <a:pt x="21" y="408"/>
                </a:lnTo>
                <a:lnTo>
                  <a:pt x="10" y="380"/>
                </a:lnTo>
                <a:lnTo>
                  <a:pt x="7" y="349"/>
                </a:lnTo>
                <a:lnTo>
                  <a:pt x="4" y="321"/>
                </a:lnTo>
                <a:lnTo>
                  <a:pt x="0" y="294"/>
                </a:lnTo>
                <a:lnTo>
                  <a:pt x="4" y="263"/>
                </a:lnTo>
                <a:lnTo>
                  <a:pt x="10" y="235"/>
                </a:lnTo>
                <a:lnTo>
                  <a:pt x="17" y="208"/>
                </a:lnTo>
                <a:lnTo>
                  <a:pt x="28" y="181"/>
                </a:lnTo>
                <a:lnTo>
                  <a:pt x="41" y="154"/>
                </a:lnTo>
                <a:lnTo>
                  <a:pt x="55" y="131"/>
                </a:lnTo>
                <a:lnTo>
                  <a:pt x="73" y="109"/>
                </a:lnTo>
                <a:lnTo>
                  <a:pt x="93" y="86"/>
                </a:lnTo>
                <a:lnTo>
                  <a:pt x="114" y="68"/>
                </a:lnTo>
                <a:lnTo>
                  <a:pt x="138" y="50"/>
                </a:lnTo>
                <a:lnTo>
                  <a:pt x="162" y="36"/>
                </a:lnTo>
                <a:lnTo>
                  <a:pt x="190" y="22"/>
                </a:lnTo>
                <a:lnTo>
                  <a:pt x="217" y="13"/>
                </a:lnTo>
                <a:lnTo>
                  <a:pt x="245" y="4"/>
                </a:lnTo>
                <a:lnTo>
                  <a:pt x="276" y="0"/>
                </a:lnTo>
                <a:lnTo>
                  <a:pt x="307" y="0"/>
                </a:lnTo>
                <a:lnTo>
                  <a:pt x="334" y="0"/>
                </a:lnTo>
                <a:lnTo>
                  <a:pt x="362" y="4"/>
                </a:lnTo>
                <a:lnTo>
                  <a:pt x="390" y="9"/>
                </a:lnTo>
                <a:lnTo>
                  <a:pt x="417" y="18"/>
                </a:lnTo>
                <a:lnTo>
                  <a:pt x="441" y="31"/>
                </a:lnTo>
                <a:lnTo>
                  <a:pt x="465" y="45"/>
                </a:lnTo>
                <a:lnTo>
                  <a:pt x="490" y="59"/>
                </a:lnTo>
                <a:lnTo>
                  <a:pt x="510" y="77"/>
                </a:lnTo>
                <a:lnTo>
                  <a:pt x="527" y="99"/>
                </a:lnTo>
                <a:lnTo>
                  <a:pt x="545" y="118"/>
                </a:lnTo>
                <a:lnTo>
                  <a:pt x="559" y="145"/>
                </a:lnTo>
                <a:lnTo>
                  <a:pt x="569" y="167"/>
                </a:lnTo>
                <a:lnTo>
                  <a:pt x="579" y="195"/>
                </a:lnTo>
                <a:lnTo>
                  <a:pt x="586" y="222"/>
                </a:lnTo>
                <a:lnTo>
                  <a:pt x="590" y="2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6" name="Freeform 53"/>
          <p:cNvSpPr>
            <a:spLocks/>
          </p:cNvSpPr>
          <p:nvPr/>
        </p:nvSpPr>
        <p:spPr bwMode="auto">
          <a:xfrm>
            <a:off x="285720" y="4500570"/>
            <a:ext cx="168275" cy="122237"/>
          </a:xfrm>
          <a:custGeom>
            <a:avLst/>
            <a:gdLst>
              <a:gd name="T0" fmla="*/ 78124052 w 106"/>
              <a:gd name="T1" fmla="*/ 194050416 h 77"/>
              <a:gd name="T2" fmla="*/ 78124052 w 106"/>
              <a:gd name="T3" fmla="*/ 194050416 h 77"/>
              <a:gd name="T4" fmla="*/ 50403123 w 106"/>
              <a:gd name="T5" fmla="*/ 194050416 h 77"/>
              <a:gd name="T6" fmla="*/ 32762828 w 106"/>
              <a:gd name="T7" fmla="*/ 194050416 h 77"/>
              <a:gd name="T8" fmla="*/ 17640301 w 106"/>
              <a:gd name="T9" fmla="*/ 171369906 h 77"/>
              <a:gd name="T10" fmla="*/ 7561263 w 106"/>
              <a:gd name="T11" fmla="*/ 148687807 h 77"/>
              <a:gd name="T12" fmla="*/ 7561263 w 106"/>
              <a:gd name="T13" fmla="*/ 148687807 h 77"/>
              <a:gd name="T14" fmla="*/ 7561263 w 106"/>
              <a:gd name="T15" fmla="*/ 148687807 h 77"/>
              <a:gd name="T16" fmla="*/ 0 w 106"/>
              <a:gd name="T17" fmla="*/ 126007297 h 77"/>
              <a:gd name="T18" fmla="*/ 0 w 106"/>
              <a:gd name="T19" fmla="*/ 103325174 h 77"/>
              <a:gd name="T20" fmla="*/ 17640301 w 106"/>
              <a:gd name="T21" fmla="*/ 80644663 h 77"/>
              <a:gd name="T22" fmla="*/ 32762828 w 106"/>
              <a:gd name="T23" fmla="*/ 68043145 h 77"/>
              <a:gd name="T24" fmla="*/ 189012508 w 106"/>
              <a:gd name="T25" fmla="*/ 0 h 77"/>
              <a:gd name="T26" fmla="*/ 189012508 w 106"/>
              <a:gd name="T27" fmla="*/ 0 h 77"/>
              <a:gd name="T28" fmla="*/ 206652803 w 106"/>
              <a:gd name="T29" fmla="*/ 0 h 77"/>
              <a:gd name="T30" fmla="*/ 234375357 w 106"/>
              <a:gd name="T31" fmla="*/ 0 h 77"/>
              <a:gd name="T32" fmla="*/ 252015652 w 106"/>
              <a:gd name="T33" fmla="*/ 12599934 h 77"/>
              <a:gd name="T34" fmla="*/ 259576912 w 106"/>
              <a:gd name="T35" fmla="*/ 35282042 h 77"/>
              <a:gd name="T36" fmla="*/ 259576912 w 106"/>
              <a:gd name="T37" fmla="*/ 35282042 h 77"/>
              <a:gd name="T38" fmla="*/ 259576912 w 106"/>
              <a:gd name="T39" fmla="*/ 35282042 h 77"/>
              <a:gd name="T40" fmla="*/ 267136585 w 106"/>
              <a:gd name="T41" fmla="*/ 68043145 h 77"/>
              <a:gd name="T42" fmla="*/ 252015652 w 106"/>
              <a:gd name="T43" fmla="*/ 90725243 h 77"/>
              <a:gd name="T44" fmla="*/ 241935030 w 106"/>
              <a:gd name="T45" fmla="*/ 126007297 h 77"/>
              <a:gd name="T46" fmla="*/ 216733474 w 106"/>
              <a:gd name="T47" fmla="*/ 136087877 h 77"/>
              <a:gd name="T48" fmla="*/ 78124052 w 106"/>
              <a:gd name="T49" fmla="*/ 194050416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6"/>
              <a:gd name="T76" fmla="*/ 0 h 77"/>
              <a:gd name="T77" fmla="*/ 106 w 106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6" h="77">
                <a:moveTo>
                  <a:pt x="31" y="77"/>
                </a:moveTo>
                <a:lnTo>
                  <a:pt x="31" y="77"/>
                </a:lnTo>
                <a:lnTo>
                  <a:pt x="20" y="77"/>
                </a:lnTo>
                <a:lnTo>
                  <a:pt x="13" y="77"/>
                </a:lnTo>
                <a:lnTo>
                  <a:pt x="7" y="68"/>
                </a:lnTo>
                <a:lnTo>
                  <a:pt x="3" y="59"/>
                </a:lnTo>
                <a:lnTo>
                  <a:pt x="0" y="50"/>
                </a:lnTo>
                <a:lnTo>
                  <a:pt x="0" y="41"/>
                </a:lnTo>
                <a:lnTo>
                  <a:pt x="7" y="32"/>
                </a:lnTo>
                <a:lnTo>
                  <a:pt x="13" y="27"/>
                </a:lnTo>
                <a:lnTo>
                  <a:pt x="75" y="0"/>
                </a:lnTo>
                <a:lnTo>
                  <a:pt x="82" y="0"/>
                </a:lnTo>
                <a:lnTo>
                  <a:pt x="93" y="0"/>
                </a:lnTo>
                <a:lnTo>
                  <a:pt x="100" y="5"/>
                </a:lnTo>
                <a:lnTo>
                  <a:pt x="103" y="14"/>
                </a:lnTo>
                <a:lnTo>
                  <a:pt x="106" y="27"/>
                </a:lnTo>
                <a:lnTo>
                  <a:pt x="100" y="36"/>
                </a:lnTo>
                <a:lnTo>
                  <a:pt x="96" y="50"/>
                </a:lnTo>
                <a:lnTo>
                  <a:pt x="86" y="54"/>
                </a:lnTo>
                <a:lnTo>
                  <a:pt x="31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7" name="Freeform 54"/>
          <p:cNvSpPr>
            <a:spLocks/>
          </p:cNvSpPr>
          <p:nvPr/>
        </p:nvSpPr>
        <p:spPr bwMode="auto">
          <a:xfrm>
            <a:off x="1127125" y="3810000"/>
            <a:ext cx="979488" cy="949325"/>
          </a:xfrm>
          <a:custGeom>
            <a:avLst/>
            <a:gdLst>
              <a:gd name="T0" fmla="*/ 1154232092 w 617"/>
              <a:gd name="T1" fmla="*/ 320059019 h 598"/>
              <a:gd name="T2" fmla="*/ 1154232092 w 617"/>
              <a:gd name="T3" fmla="*/ 320059019 h 598"/>
              <a:gd name="T4" fmla="*/ 1058466143 w 617"/>
              <a:gd name="T5" fmla="*/ 352821830 h 598"/>
              <a:gd name="T6" fmla="*/ 962700195 w 617"/>
              <a:gd name="T7" fmla="*/ 398184624 h 598"/>
              <a:gd name="T8" fmla="*/ 841732681 w 617"/>
              <a:gd name="T9" fmla="*/ 478829690 h 598"/>
              <a:gd name="T10" fmla="*/ 781248726 w 617"/>
              <a:gd name="T11" fmla="*/ 524192484 h 598"/>
              <a:gd name="T12" fmla="*/ 720764969 w 617"/>
              <a:gd name="T13" fmla="*/ 582155261 h 598"/>
              <a:gd name="T14" fmla="*/ 660281212 w 617"/>
              <a:gd name="T15" fmla="*/ 660280866 h 598"/>
              <a:gd name="T16" fmla="*/ 599797455 w 617"/>
              <a:gd name="T17" fmla="*/ 740925833 h 598"/>
              <a:gd name="T18" fmla="*/ 546874961 w 617"/>
              <a:gd name="T19" fmla="*/ 844251602 h 598"/>
              <a:gd name="T20" fmla="*/ 493950880 w 617"/>
              <a:gd name="T21" fmla="*/ 947578760 h 598"/>
              <a:gd name="T22" fmla="*/ 461189639 w 617"/>
              <a:gd name="T23" fmla="*/ 1073586521 h 598"/>
              <a:gd name="T24" fmla="*/ 425907447 w 617"/>
              <a:gd name="T25" fmla="*/ 1209674903 h 598"/>
              <a:gd name="T26" fmla="*/ 425907447 w 617"/>
              <a:gd name="T27" fmla="*/ 1209674903 h 598"/>
              <a:gd name="T28" fmla="*/ 425907447 w 617"/>
              <a:gd name="T29" fmla="*/ 1290319870 h 598"/>
              <a:gd name="T30" fmla="*/ 408265459 w 617"/>
              <a:gd name="T31" fmla="*/ 1368445476 h 598"/>
              <a:gd name="T32" fmla="*/ 390625157 w 617"/>
              <a:gd name="T33" fmla="*/ 1439009822 h 598"/>
              <a:gd name="T34" fmla="*/ 372983267 w 617"/>
              <a:gd name="T35" fmla="*/ 1471771046 h 598"/>
              <a:gd name="T36" fmla="*/ 355342965 w 617"/>
              <a:gd name="T37" fmla="*/ 1494453237 h 598"/>
              <a:gd name="T38" fmla="*/ 330141400 w 617"/>
              <a:gd name="T39" fmla="*/ 1507053219 h 598"/>
              <a:gd name="T40" fmla="*/ 294859208 w 617"/>
              <a:gd name="T41" fmla="*/ 1507053219 h 598"/>
              <a:gd name="T42" fmla="*/ 259577017 w 617"/>
              <a:gd name="T43" fmla="*/ 1494453237 h 598"/>
              <a:gd name="T44" fmla="*/ 216733562 w 617"/>
              <a:gd name="T45" fmla="*/ 1461690425 h 598"/>
              <a:gd name="T46" fmla="*/ 173891645 w 617"/>
              <a:gd name="T47" fmla="*/ 1416327631 h 598"/>
              <a:gd name="T48" fmla="*/ 120967563 w 617"/>
              <a:gd name="T49" fmla="*/ 1345763285 h 598"/>
              <a:gd name="T50" fmla="*/ 120967563 w 617"/>
              <a:gd name="T51" fmla="*/ 1345763285 h 598"/>
              <a:gd name="T52" fmla="*/ 95765973 w 617"/>
              <a:gd name="T53" fmla="*/ 1313002061 h 598"/>
              <a:gd name="T54" fmla="*/ 52924106 w 617"/>
              <a:gd name="T55" fmla="*/ 1197073333 h 598"/>
              <a:gd name="T56" fmla="*/ 35282204 w 617"/>
              <a:gd name="T57" fmla="*/ 1129029936 h 598"/>
              <a:gd name="T58" fmla="*/ 17641896 w 617"/>
              <a:gd name="T59" fmla="*/ 1038304348 h 598"/>
              <a:gd name="T60" fmla="*/ 0 w 617"/>
              <a:gd name="T61" fmla="*/ 947578760 h 598"/>
              <a:gd name="T62" fmla="*/ 0 w 617"/>
              <a:gd name="T63" fmla="*/ 844251602 h 598"/>
              <a:gd name="T64" fmla="*/ 7561266 w 617"/>
              <a:gd name="T65" fmla="*/ 740925833 h 598"/>
              <a:gd name="T66" fmla="*/ 35282204 w 617"/>
              <a:gd name="T67" fmla="*/ 627518055 h 598"/>
              <a:gd name="T68" fmla="*/ 85685347 w 617"/>
              <a:gd name="T69" fmla="*/ 524192484 h 598"/>
              <a:gd name="T70" fmla="*/ 146169129 w 617"/>
              <a:gd name="T71" fmla="*/ 410784607 h 598"/>
              <a:gd name="T72" fmla="*/ 241935127 w 617"/>
              <a:gd name="T73" fmla="*/ 307459036 h 598"/>
              <a:gd name="T74" fmla="*/ 365423591 w 617"/>
              <a:gd name="T75" fmla="*/ 204131829 h 598"/>
              <a:gd name="T76" fmla="*/ 521673396 w 617"/>
              <a:gd name="T77" fmla="*/ 113406241 h 598"/>
              <a:gd name="T78" fmla="*/ 713205293 w 617"/>
              <a:gd name="T79" fmla="*/ 32761237 h 598"/>
              <a:gd name="T80" fmla="*/ 713205293 w 617"/>
              <a:gd name="T81" fmla="*/ 32761237 h 598"/>
              <a:gd name="T82" fmla="*/ 859374571 w 617"/>
              <a:gd name="T83" fmla="*/ 10080624 h 598"/>
              <a:gd name="T84" fmla="*/ 1008063013 w 617"/>
              <a:gd name="T85" fmla="*/ 0 h 598"/>
              <a:gd name="T86" fmla="*/ 1171873981 w 617"/>
              <a:gd name="T87" fmla="*/ 0 h 598"/>
              <a:gd name="T88" fmla="*/ 1260078667 w 617"/>
              <a:gd name="T89" fmla="*/ 22682197 h 598"/>
              <a:gd name="T90" fmla="*/ 1338204313 w 617"/>
              <a:gd name="T91" fmla="*/ 45362806 h 598"/>
              <a:gd name="T92" fmla="*/ 1406247746 w 617"/>
              <a:gd name="T93" fmla="*/ 78124043 h 598"/>
              <a:gd name="T94" fmla="*/ 1466731503 w 617"/>
              <a:gd name="T95" fmla="*/ 126007811 h 598"/>
              <a:gd name="T96" fmla="*/ 1512094320 w 617"/>
              <a:gd name="T97" fmla="*/ 181451226 h 598"/>
              <a:gd name="T98" fmla="*/ 1529736210 w 617"/>
              <a:gd name="T99" fmla="*/ 216733448 h 598"/>
              <a:gd name="T100" fmla="*/ 1544857149 w 617"/>
              <a:gd name="T101" fmla="*/ 249494672 h 598"/>
              <a:gd name="T102" fmla="*/ 1554937775 w 617"/>
              <a:gd name="T103" fmla="*/ 294857466 h 598"/>
              <a:gd name="T104" fmla="*/ 1554937775 w 617"/>
              <a:gd name="T105" fmla="*/ 342741209 h 598"/>
              <a:gd name="T106" fmla="*/ 1554937775 w 617"/>
              <a:gd name="T107" fmla="*/ 398184624 h 598"/>
              <a:gd name="T108" fmla="*/ 1544857149 w 617"/>
              <a:gd name="T109" fmla="*/ 456147500 h 598"/>
              <a:gd name="T110" fmla="*/ 1544857149 w 617"/>
              <a:gd name="T111" fmla="*/ 456147500 h 598"/>
              <a:gd name="T112" fmla="*/ 1519655584 w 617"/>
              <a:gd name="T113" fmla="*/ 433466896 h 598"/>
              <a:gd name="T114" fmla="*/ 1449091201 w 617"/>
              <a:gd name="T115" fmla="*/ 388104003 h 598"/>
              <a:gd name="T116" fmla="*/ 1398688070 w 617"/>
              <a:gd name="T117" fmla="*/ 365423400 h 598"/>
              <a:gd name="T118" fmla="*/ 1328123687 w 617"/>
              <a:gd name="T119" fmla="*/ 342741209 h 598"/>
              <a:gd name="T120" fmla="*/ 1249998040 w 617"/>
              <a:gd name="T121" fmla="*/ 330141227 h 598"/>
              <a:gd name="T122" fmla="*/ 1154232092 w 617"/>
              <a:gd name="T123" fmla="*/ 320059019 h 598"/>
              <a:gd name="T124" fmla="*/ 1154232092 w 617"/>
              <a:gd name="T125" fmla="*/ 320059019 h 5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7"/>
              <a:gd name="T190" fmla="*/ 0 h 598"/>
              <a:gd name="T191" fmla="*/ 617 w 617"/>
              <a:gd name="T192" fmla="*/ 598 h 5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7" h="598">
                <a:moveTo>
                  <a:pt x="458" y="127"/>
                </a:moveTo>
                <a:lnTo>
                  <a:pt x="458" y="127"/>
                </a:lnTo>
                <a:lnTo>
                  <a:pt x="420" y="140"/>
                </a:lnTo>
                <a:lnTo>
                  <a:pt x="382" y="158"/>
                </a:lnTo>
                <a:lnTo>
                  <a:pt x="334" y="190"/>
                </a:lnTo>
                <a:lnTo>
                  <a:pt x="310" y="208"/>
                </a:lnTo>
                <a:lnTo>
                  <a:pt x="286" y="231"/>
                </a:lnTo>
                <a:lnTo>
                  <a:pt x="262" y="262"/>
                </a:lnTo>
                <a:lnTo>
                  <a:pt x="238" y="294"/>
                </a:lnTo>
                <a:lnTo>
                  <a:pt x="217" y="335"/>
                </a:lnTo>
                <a:lnTo>
                  <a:pt x="196" y="376"/>
                </a:lnTo>
                <a:lnTo>
                  <a:pt x="183" y="426"/>
                </a:lnTo>
                <a:lnTo>
                  <a:pt x="169" y="480"/>
                </a:lnTo>
                <a:lnTo>
                  <a:pt x="169" y="512"/>
                </a:lnTo>
                <a:lnTo>
                  <a:pt x="162" y="543"/>
                </a:lnTo>
                <a:lnTo>
                  <a:pt x="155" y="571"/>
                </a:lnTo>
                <a:lnTo>
                  <a:pt x="148" y="584"/>
                </a:lnTo>
                <a:lnTo>
                  <a:pt x="141" y="593"/>
                </a:lnTo>
                <a:lnTo>
                  <a:pt x="131" y="598"/>
                </a:lnTo>
                <a:lnTo>
                  <a:pt x="117" y="598"/>
                </a:lnTo>
                <a:lnTo>
                  <a:pt x="103" y="593"/>
                </a:lnTo>
                <a:lnTo>
                  <a:pt x="86" y="580"/>
                </a:lnTo>
                <a:lnTo>
                  <a:pt x="69" y="562"/>
                </a:lnTo>
                <a:lnTo>
                  <a:pt x="48" y="534"/>
                </a:lnTo>
                <a:lnTo>
                  <a:pt x="38" y="521"/>
                </a:lnTo>
                <a:lnTo>
                  <a:pt x="21" y="475"/>
                </a:lnTo>
                <a:lnTo>
                  <a:pt x="14" y="448"/>
                </a:lnTo>
                <a:lnTo>
                  <a:pt x="7" y="412"/>
                </a:lnTo>
                <a:lnTo>
                  <a:pt x="0" y="376"/>
                </a:lnTo>
                <a:lnTo>
                  <a:pt x="0" y="335"/>
                </a:lnTo>
                <a:lnTo>
                  <a:pt x="3" y="294"/>
                </a:lnTo>
                <a:lnTo>
                  <a:pt x="14" y="249"/>
                </a:lnTo>
                <a:lnTo>
                  <a:pt x="34" y="208"/>
                </a:lnTo>
                <a:lnTo>
                  <a:pt x="58" y="163"/>
                </a:lnTo>
                <a:lnTo>
                  <a:pt x="96" y="122"/>
                </a:lnTo>
                <a:lnTo>
                  <a:pt x="145" y="81"/>
                </a:lnTo>
                <a:lnTo>
                  <a:pt x="207" y="45"/>
                </a:lnTo>
                <a:lnTo>
                  <a:pt x="283" y="13"/>
                </a:lnTo>
                <a:lnTo>
                  <a:pt x="341" y="4"/>
                </a:lnTo>
                <a:lnTo>
                  <a:pt x="400" y="0"/>
                </a:lnTo>
                <a:lnTo>
                  <a:pt x="465" y="0"/>
                </a:lnTo>
                <a:lnTo>
                  <a:pt x="500" y="9"/>
                </a:lnTo>
                <a:lnTo>
                  <a:pt x="531" y="18"/>
                </a:lnTo>
                <a:lnTo>
                  <a:pt x="558" y="31"/>
                </a:lnTo>
                <a:lnTo>
                  <a:pt x="582" y="50"/>
                </a:lnTo>
                <a:lnTo>
                  <a:pt x="600" y="72"/>
                </a:lnTo>
                <a:lnTo>
                  <a:pt x="607" y="86"/>
                </a:lnTo>
                <a:lnTo>
                  <a:pt x="613" y="99"/>
                </a:lnTo>
                <a:lnTo>
                  <a:pt x="617" y="117"/>
                </a:lnTo>
                <a:lnTo>
                  <a:pt x="617" y="136"/>
                </a:lnTo>
                <a:lnTo>
                  <a:pt x="617" y="158"/>
                </a:lnTo>
                <a:lnTo>
                  <a:pt x="613" y="181"/>
                </a:lnTo>
                <a:lnTo>
                  <a:pt x="603" y="172"/>
                </a:lnTo>
                <a:lnTo>
                  <a:pt x="575" y="154"/>
                </a:lnTo>
                <a:lnTo>
                  <a:pt x="555" y="145"/>
                </a:lnTo>
                <a:lnTo>
                  <a:pt x="527" y="136"/>
                </a:lnTo>
                <a:lnTo>
                  <a:pt x="496" y="131"/>
                </a:lnTo>
                <a:lnTo>
                  <a:pt x="458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8" name="Freeform 55"/>
          <p:cNvSpPr>
            <a:spLocks/>
          </p:cNvSpPr>
          <p:nvPr/>
        </p:nvSpPr>
        <p:spPr bwMode="auto">
          <a:xfrm>
            <a:off x="1377950" y="4089400"/>
            <a:ext cx="279400" cy="1008063"/>
          </a:xfrm>
          <a:custGeom>
            <a:avLst/>
            <a:gdLst>
              <a:gd name="T0" fmla="*/ 443547545 w 176"/>
              <a:gd name="T1" fmla="*/ 0 h 635"/>
              <a:gd name="T2" fmla="*/ 443547545 w 176"/>
              <a:gd name="T3" fmla="*/ 0 h 635"/>
              <a:gd name="T4" fmla="*/ 393144338 w 176"/>
              <a:gd name="T5" fmla="*/ 70564408 h 635"/>
              <a:gd name="T6" fmla="*/ 340221869 w 176"/>
              <a:gd name="T7" fmla="*/ 138609453 h 635"/>
              <a:gd name="T8" fmla="*/ 304938106 w 176"/>
              <a:gd name="T9" fmla="*/ 206652885 h 635"/>
              <a:gd name="T10" fmla="*/ 269655931 w 176"/>
              <a:gd name="T11" fmla="*/ 287297944 h 635"/>
              <a:gd name="T12" fmla="*/ 252015637 w 176"/>
              <a:gd name="T13" fmla="*/ 355342964 h 635"/>
              <a:gd name="T14" fmla="*/ 234373755 w 176"/>
              <a:gd name="T15" fmla="*/ 435988072 h 635"/>
              <a:gd name="T16" fmla="*/ 226814083 w 176"/>
              <a:gd name="T17" fmla="*/ 514112131 h 635"/>
              <a:gd name="T18" fmla="*/ 226814083 w 176"/>
              <a:gd name="T19" fmla="*/ 594757140 h 635"/>
              <a:gd name="T20" fmla="*/ 234373755 w 176"/>
              <a:gd name="T21" fmla="*/ 743447169 h 635"/>
              <a:gd name="T22" fmla="*/ 252015637 w 176"/>
              <a:gd name="T23" fmla="*/ 879535820 h 635"/>
              <a:gd name="T24" fmla="*/ 279736552 w 176"/>
              <a:gd name="T25" fmla="*/ 995463020 h 635"/>
              <a:gd name="T26" fmla="*/ 304938106 w 176"/>
              <a:gd name="T27" fmla="*/ 1086188656 h 635"/>
              <a:gd name="T28" fmla="*/ 304938106 w 176"/>
              <a:gd name="T29" fmla="*/ 1086188656 h 635"/>
              <a:gd name="T30" fmla="*/ 340221869 w 176"/>
              <a:gd name="T31" fmla="*/ 1199594906 h 635"/>
              <a:gd name="T32" fmla="*/ 340221869 w 176"/>
              <a:gd name="T33" fmla="*/ 1244957723 h 635"/>
              <a:gd name="T34" fmla="*/ 340221869 w 176"/>
              <a:gd name="T35" fmla="*/ 1290320541 h 635"/>
              <a:gd name="T36" fmla="*/ 330141247 w 176"/>
              <a:gd name="T37" fmla="*/ 1325602732 h 635"/>
              <a:gd name="T38" fmla="*/ 322579987 w 176"/>
              <a:gd name="T39" fmla="*/ 1360884924 h 635"/>
              <a:gd name="T40" fmla="*/ 287297812 w 176"/>
              <a:gd name="T41" fmla="*/ 1428929944 h 635"/>
              <a:gd name="T42" fmla="*/ 287297812 w 176"/>
              <a:gd name="T43" fmla="*/ 1428929944 h 635"/>
              <a:gd name="T44" fmla="*/ 262096258 w 176"/>
              <a:gd name="T45" fmla="*/ 1461691185 h 635"/>
              <a:gd name="T46" fmla="*/ 226814083 w 176"/>
              <a:gd name="T47" fmla="*/ 1496973376 h 635"/>
              <a:gd name="T48" fmla="*/ 141128751 w 176"/>
              <a:gd name="T49" fmla="*/ 1542336194 h 635"/>
              <a:gd name="T50" fmla="*/ 35282188 w 176"/>
              <a:gd name="T51" fmla="*/ 1600300588 h 635"/>
              <a:gd name="T52" fmla="*/ 35282188 w 176"/>
              <a:gd name="T53" fmla="*/ 1600300588 h 635"/>
              <a:gd name="T54" fmla="*/ 88206257 w 176"/>
              <a:gd name="T55" fmla="*/ 1532255568 h 635"/>
              <a:gd name="T56" fmla="*/ 123486869 w 176"/>
              <a:gd name="T57" fmla="*/ 1461691185 h 635"/>
              <a:gd name="T58" fmla="*/ 148688423 w 176"/>
              <a:gd name="T59" fmla="*/ 1393647752 h 635"/>
              <a:gd name="T60" fmla="*/ 156249683 w 176"/>
              <a:gd name="T61" fmla="*/ 1313002743 h 635"/>
              <a:gd name="T62" fmla="*/ 148688423 w 176"/>
              <a:gd name="T63" fmla="*/ 1234877097 h 635"/>
              <a:gd name="T64" fmla="*/ 141128751 w 176"/>
              <a:gd name="T65" fmla="*/ 1154232088 h 635"/>
              <a:gd name="T66" fmla="*/ 95765929 w 176"/>
              <a:gd name="T67" fmla="*/ 995463020 h 635"/>
              <a:gd name="T68" fmla="*/ 52924081 w 176"/>
              <a:gd name="T69" fmla="*/ 811490601 h 635"/>
              <a:gd name="T70" fmla="*/ 10080625 w 176"/>
              <a:gd name="T71" fmla="*/ 652721534 h 635"/>
              <a:gd name="T72" fmla="*/ 0 w 176"/>
              <a:gd name="T73" fmla="*/ 559474948 h 635"/>
              <a:gd name="T74" fmla="*/ 0 w 176"/>
              <a:gd name="T75" fmla="*/ 481350890 h 635"/>
              <a:gd name="T76" fmla="*/ 0 w 176"/>
              <a:gd name="T77" fmla="*/ 400705781 h 635"/>
              <a:gd name="T78" fmla="*/ 27722515 w 176"/>
              <a:gd name="T79" fmla="*/ 332660761 h 635"/>
              <a:gd name="T80" fmla="*/ 27722515 w 176"/>
              <a:gd name="T81" fmla="*/ 332660761 h 635"/>
              <a:gd name="T82" fmla="*/ 95765929 w 176"/>
              <a:gd name="T83" fmla="*/ 241935126 h 635"/>
              <a:gd name="T84" fmla="*/ 173891564 w 176"/>
              <a:gd name="T85" fmla="*/ 171370694 h 635"/>
              <a:gd name="T86" fmla="*/ 244454377 w 176"/>
              <a:gd name="T87" fmla="*/ 115927250 h 635"/>
              <a:gd name="T88" fmla="*/ 315018727 w 176"/>
              <a:gd name="T89" fmla="*/ 70564408 h 635"/>
              <a:gd name="T90" fmla="*/ 408265270 w 176"/>
              <a:gd name="T91" fmla="*/ 12601580 h 635"/>
              <a:gd name="T92" fmla="*/ 443547545 w 176"/>
              <a:gd name="T93" fmla="*/ 0 h 635"/>
              <a:gd name="T94" fmla="*/ 443547545 w 176"/>
              <a:gd name="T95" fmla="*/ 0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6"/>
              <a:gd name="T145" fmla="*/ 0 h 635"/>
              <a:gd name="T146" fmla="*/ 176 w 176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6" h="635">
                <a:moveTo>
                  <a:pt x="176" y="0"/>
                </a:moveTo>
                <a:lnTo>
                  <a:pt x="176" y="0"/>
                </a:lnTo>
                <a:lnTo>
                  <a:pt x="156" y="28"/>
                </a:lnTo>
                <a:lnTo>
                  <a:pt x="135" y="55"/>
                </a:lnTo>
                <a:lnTo>
                  <a:pt x="121" y="82"/>
                </a:lnTo>
                <a:lnTo>
                  <a:pt x="107" y="114"/>
                </a:lnTo>
                <a:lnTo>
                  <a:pt x="100" y="141"/>
                </a:lnTo>
                <a:lnTo>
                  <a:pt x="93" y="173"/>
                </a:lnTo>
                <a:lnTo>
                  <a:pt x="90" y="204"/>
                </a:lnTo>
                <a:lnTo>
                  <a:pt x="90" y="236"/>
                </a:lnTo>
                <a:lnTo>
                  <a:pt x="93" y="295"/>
                </a:lnTo>
                <a:lnTo>
                  <a:pt x="100" y="349"/>
                </a:lnTo>
                <a:lnTo>
                  <a:pt x="111" y="395"/>
                </a:lnTo>
                <a:lnTo>
                  <a:pt x="121" y="431"/>
                </a:lnTo>
                <a:lnTo>
                  <a:pt x="135" y="476"/>
                </a:lnTo>
                <a:lnTo>
                  <a:pt x="135" y="494"/>
                </a:lnTo>
                <a:lnTo>
                  <a:pt x="135" y="512"/>
                </a:lnTo>
                <a:lnTo>
                  <a:pt x="131" y="526"/>
                </a:lnTo>
                <a:lnTo>
                  <a:pt x="128" y="540"/>
                </a:lnTo>
                <a:lnTo>
                  <a:pt x="114" y="567"/>
                </a:lnTo>
                <a:lnTo>
                  <a:pt x="104" y="580"/>
                </a:lnTo>
                <a:lnTo>
                  <a:pt x="90" y="594"/>
                </a:lnTo>
                <a:lnTo>
                  <a:pt x="56" y="612"/>
                </a:lnTo>
                <a:lnTo>
                  <a:pt x="14" y="635"/>
                </a:lnTo>
                <a:lnTo>
                  <a:pt x="35" y="608"/>
                </a:lnTo>
                <a:lnTo>
                  <a:pt x="49" y="580"/>
                </a:lnTo>
                <a:lnTo>
                  <a:pt x="59" y="553"/>
                </a:lnTo>
                <a:lnTo>
                  <a:pt x="62" y="521"/>
                </a:lnTo>
                <a:lnTo>
                  <a:pt x="59" y="490"/>
                </a:lnTo>
                <a:lnTo>
                  <a:pt x="56" y="458"/>
                </a:lnTo>
                <a:lnTo>
                  <a:pt x="38" y="395"/>
                </a:lnTo>
                <a:lnTo>
                  <a:pt x="21" y="322"/>
                </a:lnTo>
                <a:lnTo>
                  <a:pt x="4" y="259"/>
                </a:lnTo>
                <a:lnTo>
                  <a:pt x="0" y="222"/>
                </a:lnTo>
                <a:lnTo>
                  <a:pt x="0" y="191"/>
                </a:lnTo>
                <a:lnTo>
                  <a:pt x="0" y="159"/>
                </a:lnTo>
                <a:lnTo>
                  <a:pt x="11" y="132"/>
                </a:lnTo>
                <a:lnTo>
                  <a:pt x="38" y="96"/>
                </a:lnTo>
                <a:lnTo>
                  <a:pt x="69" y="68"/>
                </a:lnTo>
                <a:lnTo>
                  <a:pt x="97" y="46"/>
                </a:lnTo>
                <a:lnTo>
                  <a:pt x="125" y="28"/>
                </a:lnTo>
                <a:lnTo>
                  <a:pt x="162" y="5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9" name="Freeform 56"/>
          <p:cNvSpPr>
            <a:spLocks/>
          </p:cNvSpPr>
          <p:nvPr/>
        </p:nvSpPr>
        <p:spPr bwMode="auto">
          <a:xfrm>
            <a:off x="1581150" y="5038725"/>
            <a:ext cx="552450" cy="1317625"/>
          </a:xfrm>
          <a:custGeom>
            <a:avLst/>
            <a:gdLst>
              <a:gd name="T0" fmla="*/ 773688690 w 348"/>
              <a:gd name="T1" fmla="*/ 1839714315 h 830"/>
              <a:gd name="T2" fmla="*/ 546873119 w 348"/>
              <a:gd name="T3" fmla="*/ 869454841 h 830"/>
              <a:gd name="T4" fmla="*/ 546873119 w 348"/>
              <a:gd name="T5" fmla="*/ 869454841 h 830"/>
              <a:gd name="T6" fmla="*/ 582155294 w 348"/>
              <a:gd name="T7" fmla="*/ 778729044 h 830"/>
              <a:gd name="T8" fmla="*/ 607356848 w 348"/>
              <a:gd name="T9" fmla="*/ 685482497 h 830"/>
              <a:gd name="T10" fmla="*/ 624998729 w 348"/>
              <a:gd name="T11" fmla="*/ 617437504 h 830"/>
              <a:gd name="T12" fmla="*/ 624998729 w 348"/>
              <a:gd name="T13" fmla="*/ 561994083 h 830"/>
              <a:gd name="T14" fmla="*/ 617437469 w 348"/>
              <a:gd name="T15" fmla="*/ 504031300 h 830"/>
              <a:gd name="T16" fmla="*/ 599797176 w 348"/>
              <a:gd name="T17" fmla="*/ 446068517 h 830"/>
              <a:gd name="T18" fmla="*/ 556953741 w 348"/>
              <a:gd name="T19" fmla="*/ 332660626 h 830"/>
              <a:gd name="T20" fmla="*/ 556953741 w 348"/>
              <a:gd name="T21" fmla="*/ 332660626 h 830"/>
              <a:gd name="T22" fmla="*/ 529232825 w 348"/>
              <a:gd name="T23" fmla="*/ 264615634 h 830"/>
              <a:gd name="T24" fmla="*/ 511590944 w 348"/>
              <a:gd name="T25" fmla="*/ 206652801 h 830"/>
              <a:gd name="T26" fmla="*/ 493950650 w 348"/>
              <a:gd name="T27" fmla="*/ 103327194 h 830"/>
              <a:gd name="T28" fmla="*/ 486389390 w 348"/>
              <a:gd name="T29" fmla="*/ 35282190 h 830"/>
              <a:gd name="T30" fmla="*/ 486389390 w 348"/>
              <a:gd name="T31" fmla="*/ 0 h 830"/>
              <a:gd name="T32" fmla="*/ 486389390 w 348"/>
              <a:gd name="T33" fmla="*/ 0 h 830"/>
              <a:gd name="T34" fmla="*/ 425907249 w 348"/>
              <a:gd name="T35" fmla="*/ 25201561 h 830"/>
              <a:gd name="T36" fmla="*/ 277217189 w 348"/>
              <a:gd name="T37" fmla="*/ 57964395 h 830"/>
              <a:gd name="T38" fmla="*/ 191531857 w 348"/>
              <a:gd name="T39" fmla="*/ 93246572 h 830"/>
              <a:gd name="T40" fmla="*/ 113406247 w 348"/>
              <a:gd name="T41" fmla="*/ 138607809 h 830"/>
              <a:gd name="T42" fmla="*/ 42843447 w 348"/>
              <a:gd name="T43" fmla="*/ 183972195 h 830"/>
              <a:gd name="T44" fmla="*/ 17640300 w 348"/>
              <a:gd name="T45" fmla="*/ 219254422 h 830"/>
              <a:gd name="T46" fmla="*/ 0 w 348"/>
              <a:gd name="T47" fmla="*/ 241935028 h 830"/>
              <a:gd name="T48" fmla="*/ 0 w 348"/>
              <a:gd name="T49" fmla="*/ 241935028 h 830"/>
              <a:gd name="T50" fmla="*/ 163810942 w 348"/>
              <a:gd name="T51" fmla="*/ 972780423 h 830"/>
              <a:gd name="T52" fmla="*/ 347781540 w 348"/>
              <a:gd name="T53" fmla="*/ 1839714315 h 830"/>
              <a:gd name="T54" fmla="*/ 347781540 w 348"/>
              <a:gd name="T55" fmla="*/ 1839714315 h 830"/>
              <a:gd name="T56" fmla="*/ 355342800 w 348"/>
              <a:gd name="T57" fmla="*/ 1943041485 h 830"/>
              <a:gd name="T58" fmla="*/ 347781540 w 348"/>
              <a:gd name="T59" fmla="*/ 2091729866 h 830"/>
              <a:gd name="T60" fmla="*/ 877014464 w 348"/>
              <a:gd name="T61" fmla="*/ 2091729866 h 830"/>
              <a:gd name="T62" fmla="*/ 773688690 w 348"/>
              <a:gd name="T63" fmla="*/ 1839714315 h 8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830"/>
              <a:gd name="T98" fmla="*/ 348 w 348"/>
              <a:gd name="T99" fmla="*/ 830 h 8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830">
                <a:moveTo>
                  <a:pt x="307" y="730"/>
                </a:moveTo>
                <a:lnTo>
                  <a:pt x="217" y="345"/>
                </a:lnTo>
                <a:lnTo>
                  <a:pt x="231" y="309"/>
                </a:lnTo>
                <a:lnTo>
                  <a:pt x="241" y="272"/>
                </a:lnTo>
                <a:lnTo>
                  <a:pt x="248" y="245"/>
                </a:lnTo>
                <a:lnTo>
                  <a:pt x="248" y="223"/>
                </a:lnTo>
                <a:lnTo>
                  <a:pt x="245" y="200"/>
                </a:lnTo>
                <a:lnTo>
                  <a:pt x="238" y="177"/>
                </a:lnTo>
                <a:lnTo>
                  <a:pt x="221" y="132"/>
                </a:lnTo>
                <a:lnTo>
                  <a:pt x="210" y="105"/>
                </a:lnTo>
                <a:lnTo>
                  <a:pt x="203" y="82"/>
                </a:lnTo>
                <a:lnTo>
                  <a:pt x="196" y="41"/>
                </a:lnTo>
                <a:lnTo>
                  <a:pt x="193" y="14"/>
                </a:lnTo>
                <a:lnTo>
                  <a:pt x="193" y="0"/>
                </a:lnTo>
                <a:lnTo>
                  <a:pt x="169" y="10"/>
                </a:lnTo>
                <a:lnTo>
                  <a:pt x="110" y="23"/>
                </a:lnTo>
                <a:lnTo>
                  <a:pt x="76" y="37"/>
                </a:lnTo>
                <a:lnTo>
                  <a:pt x="45" y="55"/>
                </a:lnTo>
                <a:lnTo>
                  <a:pt x="17" y="73"/>
                </a:lnTo>
                <a:lnTo>
                  <a:pt x="7" y="87"/>
                </a:lnTo>
                <a:lnTo>
                  <a:pt x="0" y="96"/>
                </a:lnTo>
                <a:lnTo>
                  <a:pt x="65" y="386"/>
                </a:lnTo>
                <a:lnTo>
                  <a:pt x="138" y="730"/>
                </a:lnTo>
                <a:lnTo>
                  <a:pt x="141" y="771"/>
                </a:lnTo>
                <a:lnTo>
                  <a:pt x="138" y="830"/>
                </a:lnTo>
                <a:lnTo>
                  <a:pt x="348" y="830"/>
                </a:lnTo>
                <a:lnTo>
                  <a:pt x="307" y="7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0" name="Freeform 57"/>
          <p:cNvSpPr>
            <a:spLocks/>
          </p:cNvSpPr>
          <p:nvPr/>
        </p:nvSpPr>
        <p:spPr bwMode="auto">
          <a:xfrm>
            <a:off x="1712913" y="5118100"/>
            <a:ext cx="120650" cy="288925"/>
          </a:xfrm>
          <a:custGeom>
            <a:avLst/>
            <a:gdLst>
              <a:gd name="T0" fmla="*/ 0 w 76"/>
              <a:gd name="T1" fmla="*/ 45362810 h 182"/>
              <a:gd name="T2" fmla="*/ 191531848 w 76"/>
              <a:gd name="T3" fmla="*/ 458668482 h 182"/>
              <a:gd name="T4" fmla="*/ 128527173 w 76"/>
              <a:gd name="T5" fmla="*/ 0 h 182"/>
              <a:gd name="T6" fmla="*/ 0 w 76"/>
              <a:gd name="T7" fmla="*/ 4536281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82"/>
              <a:gd name="T14" fmla="*/ 76 w 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82">
                <a:moveTo>
                  <a:pt x="0" y="18"/>
                </a:moveTo>
                <a:lnTo>
                  <a:pt x="76" y="182"/>
                </a:lnTo>
                <a:lnTo>
                  <a:pt x="51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1" name="Freeform 58"/>
          <p:cNvSpPr>
            <a:spLocks/>
          </p:cNvSpPr>
          <p:nvPr/>
        </p:nvSpPr>
        <p:spPr bwMode="auto">
          <a:xfrm>
            <a:off x="1614488" y="4305300"/>
            <a:ext cx="60325" cy="79375"/>
          </a:xfrm>
          <a:custGeom>
            <a:avLst/>
            <a:gdLst>
              <a:gd name="T0" fmla="*/ 7559675 w 38"/>
              <a:gd name="T1" fmla="*/ 115927202 h 50"/>
              <a:gd name="T2" fmla="*/ 7559675 w 38"/>
              <a:gd name="T3" fmla="*/ 115927202 h 50"/>
              <a:gd name="T4" fmla="*/ 25201559 w 38"/>
              <a:gd name="T5" fmla="*/ 126007824 h 50"/>
              <a:gd name="T6" fmla="*/ 42843445 w 38"/>
              <a:gd name="T7" fmla="*/ 126007824 h 50"/>
              <a:gd name="T8" fmla="*/ 60483751 w 38"/>
              <a:gd name="T9" fmla="*/ 126007824 h 50"/>
              <a:gd name="T10" fmla="*/ 78124043 w 38"/>
              <a:gd name="T11" fmla="*/ 115927202 h 50"/>
              <a:gd name="T12" fmla="*/ 78124043 w 38"/>
              <a:gd name="T13" fmla="*/ 115927202 h 50"/>
              <a:gd name="T14" fmla="*/ 95765924 w 38"/>
              <a:gd name="T15" fmla="*/ 93246571 h 50"/>
              <a:gd name="T16" fmla="*/ 95765924 w 38"/>
              <a:gd name="T17" fmla="*/ 70564378 h 50"/>
              <a:gd name="T18" fmla="*/ 95765924 w 38"/>
              <a:gd name="T19" fmla="*/ 35282189 h 50"/>
              <a:gd name="T20" fmla="*/ 78124043 w 38"/>
              <a:gd name="T21" fmla="*/ 12601574 h 50"/>
              <a:gd name="T22" fmla="*/ 78124043 w 38"/>
              <a:gd name="T23" fmla="*/ 12601574 h 50"/>
              <a:gd name="T24" fmla="*/ 60483751 w 38"/>
              <a:gd name="T25" fmla="*/ 0 h 50"/>
              <a:gd name="T26" fmla="*/ 42843445 w 38"/>
              <a:gd name="T27" fmla="*/ 0 h 50"/>
              <a:gd name="T28" fmla="*/ 25201559 w 38"/>
              <a:gd name="T29" fmla="*/ 0 h 50"/>
              <a:gd name="T30" fmla="*/ 7559675 w 38"/>
              <a:gd name="T31" fmla="*/ 12601574 h 50"/>
              <a:gd name="T32" fmla="*/ 7559675 w 38"/>
              <a:gd name="T33" fmla="*/ 12601574 h 50"/>
              <a:gd name="T34" fmla="*/ 0 w 38"/>
              <a:gd name="T35" fmla="*/ 35282189 h 50"/>
              <a:gd name="T36" fmla="*/ 0 w 38"/>
              <a:gd name="T37" fmla="*/ 57964395 h 50"/>
              <a:gd name="T38" fmla="*/ 0 w 38"/>
              <a:gd name="T39" fmla="*/ 93246571 h 50"/>
              <a:gd name="T40" fmla="*/ 7559675 w 38"/>
              <a:gd name="T41" fmla="*/ 115927202 h 50"/>
              <a:gd name="T42" fmla="*/ 7559675 w 38"/>
              <a:gd name="T43" fmla="*/ 11592720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50"/>
              <a:gd name="T68" fmla="*/ 38 w 38"/>
              <a:gd name="T69" fmla="*/ 50 h 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50">
                <a:moveTo>
                  <a:pt x="3" y="46"/>
                </a:moveTo>
                <a:lnTo>
                  <a:pt x="3" y="46"/>
                </a:lnTo>
                <a:lnTo>
                  <a:pt x="10" y="50"/>
                </a:lnTo>
                <a:lnTo>
                  <a:pt x="17" y="50"/>
                </a:lnTo>
                <a:lnTo>
                  <a:pt x="24" y="50"/>
                </a:lnTo>
                <a:lnTo>
                  <a:pt x="31" y="46"/>
                </a:lnTo>
                <a:lnTo>
                  <a:pt x="38" y="37"/>
                </a:lnTo>
                <a:lnTo>
                  <a:pt x="38" y="28"/>
                </a:lnTo>
                <a:lnTo>
                  <a:pt x="38" y="14"/>
                </a:lnTo>
                <a:lnTo>
                  <a:pt x="31" y="5"/>
                </a:lnTo>
                <a:lnTo>
                  <a:pt x="24" y="0"/>
                </a:lnTo>
                <a:lnTo>
                  <a:pt x="17" y="0"/>
                </a:lnTo>
                <a:lnTo>
                  <a:pt x="10" y="0"/>
                </a:lnTo>
                <a:lnTo>
                  <a:pt x="3" y="5"/>
                </a:lnTo>
                <a:lnTo>
                  <a:pt x="0" y="14"/>
                </a:lnTo>
                <a:lnTo>
                  <a:pt x="0" y="23"/>
                </a:lnTo>
                <a:lnTo>
                  <a:pt x="0" y="37"/>
                </a:lnTo>
                <a:lnTo>
                  <a:pt x="3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2" name="Freeform 59"/>
          <p:cNvSpPr>
            <a:spLocks/>
          </p:cNvSpPr>
          <p:nvPr/>
        </p:nvSpPr>
        <p:spPr bwMode="auto">
          <a:xfrm>
            <a:off x="1958975" y="4148138"/>
            <a:ext cx="53975" cy="71437"/>
          </a:xfrm>
          <a:custGeom>
            <a:avLst/>
            <a:gdLst>
              <a:gd name="T0" fmla="*/ 17640298 w 34"/>
              <a:gd name="T1" fmla="*/ 90724984 h 45"/>
              <a:gd name="T2" fmla="*/ 17640298 w 34"/>
              <a:gd name="T3" fmla="*/ 90724984 h 45"/>
              <a:gd name="T4" fmla="*/ 35282184 w 34"/>
              <a:gd name="T5" fmla="*/ 100805535 h 45"/>
              <a:gd name="T6" fmla="*/ 42843443 w 34"/>
              <a:gd name="T7" fmla="*/ 113405455 h 45"/>
              <a:gd name="T8" fmla="*/ 60483748 w 34"/>
              <a:gd name="T9" fmla="*/ 100805535 h 45"/>
              <a:gd name="T10" fmla="*/ 78124040 w 34"/>
              <a:gd name="T11" fmla="*/ 90724984 h 45"/>
              <a:gd name="T12" fmla="*/ 78124040 w 34"/>
              <a:gd name="T13" fmla="*/ 90724984 h 45"/>
              <a:gd name="T14" fmla="*/ 85685299 w 34"/>
              <a:gd name="T15" fmla="*/ 78123502 h 45"/>
              <a:gd name="T16" fmla="*/ 85685299 w 34"/>
              <a:gd name="T17" fmla="*/ 55443055 h 45"/>
              <a:gd name="T18" fmla="*/ 85685299 w 34"/>
              <a:gd name="T19" fmla="*/ 32761009 h 45"/>
              <a:gd name="T20" fmla="*/ 78124040 w 34"/>
              <a:gd name="T21" fmla="*/ 10080554 h 45"/>
              <a:gd name="T22" fmla="*/ 78124040 w 34"/>
              <a:gd name="T23" fmla="*/ 10080554 h 45"/>
              <a:gd name="T24" fmla="*/ 60483748 w 34"/>
              <a:gd name="T25" fmla="*/ 0 h 45"/>
              <a:gd name="T26" fmla="*/ 42843443 w 34"/>
              <a:gd name="T27" fmla="*/ 0 h 45"/>
              <a:gd name="T28" fmla="*/ 35282184 w 34"/>
              <a:gd name="T29" fmla="*/ 0 h 45"/>
              <a:gd name="T30" fmla="*/ 17640298 w 34"/>
              <a:gd name="T31" fmla="*/ 10080554 h 45"/>
              <a:gd name="T32" fmla="*/ 17640298 w 34"/>
              <a:gd name="T33" fmla="*/ 10080554 h 45"/>
              <a:gd name="T34" fmla="*/ 7559675 w 34"/>
              <a:gd name="T35" fmla="*/ 32761009 h 45"/>
              <a:gd name="T36" fmla="*/ 0 w 34"/>
              <a:gd name="T37" fmla="*/ 55443055 h 45"/>
              <a:gd name="T38" fmla="*/ 7559675 w 34"/>
              <a:gd name="T39" fmla="*/ 78123502 h 45"/>
              <a:gd name="T40" fmla="*/ 17640298 w 34"/>
              <a:gd name="T41" fmla="*/ 90724984 h 45"/>
              <a:gd name="T42" fmla="*/ 17640298 w 34"/>
              <a:gd name="T43" fmla="*/ 90724984 h 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"/>
              <a:gd name="T67" fmla="*/ 0 h 45"/>
              <a:gd name="T68" fmla="*/ 34 w 34"/>
              <a:gd name="T69" fmla="*/ 45 h 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" h="45">
                <a:moveTo>
                  <a:pt x="7" y="36"/>
                </a:moveTo>
                <a:lnTo>
                  <a:pt x="7" y="36"/>
                </a:lnTo>
                <a:lnTo>
                  <a:pt x="14" y="40"/>
                </a:lnTo>
                <a:lnTo>
                  <a:pt x="17" y="45"/>
                </a:lnTo>
                <a:lnTo>
                  <a:pt x="24" y="40"/>
                </a:lnTo>
                <a:lnTo>
                  <a:pt x="31" y="36"/>
                </a:lnTo>
                <a:lnTo>
                  <a:pt x="34" y="31"/>
                </a:lnTo>
                <a:lnTo>
                  <a:pt x="34" y="22"/>
                </a:lnTo>
                <a:lnTo>
                  <a:pt x="34" y="13"/>
                </a:lnTo>
                <a:lnTo>
                  <a:pt x="31" y="4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7" y="4"/>
                </a:lnTo>
                <a:lnTo>
                  <a:pt x="3" y="13"/>
                </a:lnTo>
                <a:lnTo>
                  <a:pt x="0" y="22"/>
                </a:lnTo>
                <a:lnTo>
                  <a:pt x="3" y="31"/>
                </a:lnTo>
                <a:lnTo>
                  <a:pt x="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3" name="Freeform 60"/>
          <p:cNvSpPr>
            <a:spLocks/>
          </p:cNvSpPr>
          <p:nvPr/>
        </p:nvSpPr>
        <p:spPr bwMode="auto">
          <a:xfrm>
            <a:off x="2281238" y="3736975"/>
            <a:ext cx="147637" cy="187325"/>
          </a:xfrm>
          <a:custGeom>
            <a:avLst/>
            <a:gdLst>
              <a:gd name="T0" fmla="*/ 105846219 w 93"/>
              <a:gd name="T1" fmla="*/ 0 h 118"/>
              <a:gd name="T2" fmla="*/ 105846219 w 93"/>
              <a:gd name="T3" fmla="*/ 0 h 118"/>
              <a:gd name="T4" fmla="*/ 148687922 w 93"/>
              <a:gd name="T5" fmla="*/ 0 h 118"/>
              <a:gd name="T6" fmla="*/ 191531213 w 93"/>
              <a:gd name="T7" fmla="*/ 35282191 h 118"/>
              <a:gd name="T8" fmla="*/ 216732732 w 93"/>
              <a:gd name="T9" fmla="*/ 80645004 h 118"/>
              <a:gd name="T10" fmla="*/ 234372966 w 93"/>
              <a:gd name="T11" fmla="*/ 138609401 h 118"/>
              <a:gd name="T12" fmla="*/ 234372966 w 93"/>
              <a:gd name="T13" fmla="*/ 138609401 h 118"/>
              <a:gd name="T14" fmla="*/ 226813319 w 93"/>
              <a:gd name="T15" fmla="*/ 194052824 h 118"/>
              <a:gd name="T16" fmla="*/ 209171497 w 93"/>
              <a:gd name="T17" fmla="*/ 252015659 h 118"/>
              <a:gd name="T18" fmla="*/ 173889391 w 93"/>
              <a:gd name="T19" fmla="*/ 287297837 h 118"/>
              <a:gd name="T20" fmla="*/ 131047688 w 93"/>
              <a:gd name="T21" fmla="*/ 297378460 h 118"/>
              <a:gd name="T22" fmla="*/ 131047688 w 93"/>
              <a:gd name="T23" fmla="*/ 297378460 h 118"/>
              <a:gd name="T24" fmla="*/ 78123785 w 93"/>
              <a:gd name="T25" fmla="*/ 297378460 h 118"/>
              <a:gd name="T26" fmla="*/ 42841716 w 93"/>
              <a:gd name="T27" fmla="*/ 264617231 h 118"/>
              <a:gd name="T28" fmla="*/ 17640241 w 93"/>
              <a:gd name="T29" fmla="*/ 216733481 h 118"/>
              <a:gd name="T30" fmla="*/ 0 w 93"/>
              <a:gd name="T31" fmla="*/ 161290008 h 118"/>
              <a:gd name="T32" fmla="*/ 0 w 93"/>
              <a:gd name="T33" fmla="*/ 161290008 h 118"/>
              <a:gd name="T34" fmla="*/ 10080591 w 93"/>
              <a:gd name="T35" fmla="*/ 103327198 h 118"/>
              <a:gd name="T36" fmla="*/ 25201475 w 93"/>
              <a:gd name="T37" fmla="*/ 57964397 h 118"/>
              <a:gd name="T38" fmla="*/ 60483550 w 93"/>
              <a:gd name="T39" fmla="*/ 12601575 h 118"/>
              <a:gd name="T40" fmla="*/ 105846219 w 93"/>
              <a:gd name="T41" fmla="*/ 0 h 118"/>
              <a:gd name="T42" fmla="*/ 105846219 w 93"/>
              <a:gd name="T43" fmla="*/ 0 h 1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8"/>
              <a:gd name="T68" fmla="*/ 93 w 93"/>
              <a:gd name="T69" fmla="*/ 118 h 1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8">
                <a:moveTo>
                  <a:pt x="42" y="0"/>
                </a:moveTo>
                <a:lnTo>
                  <a:pt x="42" y="0"/>
                </a:lnTo>
                <a:lnTo>
                  <a:pt x="59" y="0"/>
                </a:lnTo>
                <a:lnTo>
                  <a:pt x="76" y="14"/>
                </a:lnTo>
                <a:lnTo>
                  <a:pt x="86" y="32"/>
                </a:lnTo>
                <a:lnTo>
                  <a:pt x="93" y="55"/>
                </a:lnTo>
                <a:lnTo>
                  <a:pt x="90" y="77"/>
                </a:lnTo>
                <a:lnTo>
                  <a:pt x="83" y="100"/>
                </a:lnTo>
                <a:lnTo>
                  <a:pt x="69" y="114"/>
                </a:lnTo>
                <a:lnTo>
                  <a:pt x="52" y="118"/>
                </a:lnTo>
                <a:lnTo>
                  <a:pt x="31" y="118"/>
                </a:lnTo>
                <a:lnTo>
                  <a:pt x="17" y="105"/>
                </a:lnTo>
                <a:lnTo>
                  <a:pt x="7" y="86"/>
                </a:lnTo>
                <a:lnTo>
                  <a:pt x="0" y="64"/>
                </a:lnTo>
                <a:lnTo>
                  <a:pt x="4" y="41"/>
                </a:lnTo>
                <a:lnTo>
                  <a:pt x="10" y="23"/>
                </a:lnTo>
                <a:lnTo>
                  <a:pt x="24" y="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4" name="Freeform 61"/>
          <p:cNvSpPr>
            <a:spLocks/>
          </p:cNvSpPr>
          <p:nvPr/>
        </p:nvSpPr>
        <p:spPr bwMode="auto">
          <a:xfrm>
            <a:off x="2314575" y="3781425"/>
            <a:ext cx="82550" cy="107950"/>
          </a:xfrm>
          <a:custGeom>
            <a:avLst/>
            <a:gdLst>
              <a:gd name="T0" fmla="*/ 60483757 w 52"/>
              <a:gd name="T1" fmla="*/ 0 h 68"/>
              <a:gd name="T2" fmla="*/ 60483757 w 52"/>
              <a:gd name="T3" fmla="*/ 0 h 68"/>
              <a:gd name="T4" fmla="*/ 85685312 w 52"/>
              <a:gd name="T5" fmla="*/ 0 h 68"/>
              <a:gd name="T6" fmla="*/ 103327194 w 52"/>
              <a:gd name="T7" fmla="*/ 10080624 h 68"/>
              <a:gd name="T8" fmla="*/ 120967514 w 52"/>
              <a:gd name="T9" fmla="*/ 32761235 h 68"/>
              <a:gd name="T10" fmla="*/ 131048136 w 52"/>
              <a:gd name="T11" fmla="*/ 68043419 h 68"/>
              <a:gd name="T12" fmla="*/ 131048136 w 52"/>
              <a:gd name="T13" fmla="*/ 68043419 h 68"/>
              <a:gd name="T14" fmla="*/ 131048136 w 52"/>
              <a:gd name="T15" fmla="*/ 100806230 h 68"/>
              <a:gd name="T16" fmla="*/ 113407841 w 52"/>
              <a:gd name="T17" fmla="*/ 136088426 h 68"/>
              <a:gd name="T18" fmla="*/ 95765934 w 52"/>
              <a:gd name="T19" fmla="*/ 158769028 h 68"/>
              <a:gd name="T20" fmla="*/ 68043430 w 52"/>
              <a:gd name="T21" fmla="*/ 171370598 h 68"/>
              <a:gd name="T22" fmla="*/ 68043430 w 52"/>
              <a:gd name="T23" fmla="*/ 171370598 h 68"/>
              <a:gd name="T24" fmla="*/ 42843450 w 52"/>
              <a:gd name="T25" fmla="*/ 158769028 h 68"/>
              <a:gd name="T26" fmla="*/ 25201561 w 52"/>
              <a:gd name="T27" fmla="*/ 146169047 h 68"/>
              <a:gd name="T28" fmla="*/ 7561263 w 52"/>
              <a:gd name="T29" fmla="*/ 123486857 h 68"/>
              <a:gd name="T30" fmla="*/ 0 w 52"/>
              <a:gd name="T31" fmla="*/ 90725609 h 68"/>
              <a:gd name="T32" fmla="*/ 0 w 52"/>
              <a:gd name="T33" fmla="*/ 90725609 h 68"/>
              <a:gd name="T34" fmla="*/ 0 w 52"/>
              <a:gd name="T35" fmla="*/ 55443437 h 68"/>
              <a:gd name="T36" fmla="*/ 17640301 w 52"/>
              <a:gd name="T37" fmla="*/ 22680609 h 68"/>
              <a:gd name="T38" fmla="*/ 35282190 w 52"/>
              <a:gd name="T39" fmla="*/ 0 h 68"/>
              <a:gd name="T40" fmla="*/ 60483757 w 52"/>
              <a:gd name="T41" fmla="*/ 0 h 68"/>
              <a:gd name="T42" fmla="*/ 60483757 w 52"/>
              <a:gd name="T43" fmla="*/ 0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"/>
              <a:gd name="T67" fmla="*/ 0 h 68"/>
              <a:gd name="T68" fmla="*/ 52 w 52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" h="68">
                <a:moveTo>
                  <a:pt x="24" y="0"/>
                </a:moveTo>
                <a:lnTo>
                  <a:pt x="24" y="0"/>
                </a:lnTo>
                <a:lnTo>
                  <a:pt x="34" y="0"/>
                </a:lnTo>
                <a:lnTo>
                  <a:pt x="41" y="4"/>
                </a:lnTo>
                <a:lnTo>
                  <a:pt x="48" y="13"/>
                </a:lnTo>
                <a:lnTo>
                  <a:pt x="52" y="27"/>
                </a:lnTo>
                <a:lnTo>
                  <a:pt x="52" y="40"/>
                </a:lnTo>
                <a:lnTo>
                  <a:pt x="45" y="54"/>
                </a:lnTo>
                <a:lnTo>
                  <a:pt x="38" y="63"/>
                </a:lnTo>
                <a:lnTo>
                  <a:pt x="27" y="68"/>
                </a:lnTo>
                <a:lnTo>
                  <a:pt x="17" y="63"/>
                </a:lnTo>
                <a:lnTo>
                  <a:pt x="10" y="58"/>
                </a:lnTo>
                <a:lnTo>
                  <a:pt x="3" y="49"/>
                </a:lnTo>
                <a:lnTo>
                  <a:pt x="0" y="36"/>
                </a:lnTo>
                <a:lnTo>
                  <a:pt x="0" y="22"/>
                </a:lnTo>
                <a:lnTo>
                  <a:pt x="7" y="9"/>
                </a:lnTo>
                <a:lnTo>
                  <a:pt x="14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5" name="Freeform 62"/>
          <p:cNvSpPr>
            <a:spLocks/>
          </p:cNvSpPr>
          <p:nvPr/>
        </p:nvSpPr>
        <p:spPr bwMode="auto">
          <a:xfrm>
            <a:off x="1800225" y="4392613"/>
            <a:ext cx="250825" cy="179387"/>
          </a:xfrm>
          <a:custGeom>
            <a:avLst/>
            <a:gdLst>
              <a:gd name="T0" fmla="*/ 398184633 w 158"/>
              <a:gd name="T1" fmla="*/ 10080597 h 113"/>
              <a:gd name="T2" fmla="*/ 398184633 w 158"/>
              <a:gd name="T3" fmla="*/ 10080597 h 113"/>
              <a:gd name="T4" fmla="*/ 398184633 w 158"/>
              <a:gd name="T5" fmla="*/ 45362686 h 113"/>
              <a:gd name="T6" fmla="*/ 398184633 w 158"/>
              <a:gd name="T7" fmla="*/ 78123836 h 113"/>
              <a:gd name="T8" fmla="*/ 390624961 w 158"/>
              <a:gd name="T9" fmla="*/ 113405940 h 113"/>
              <a:gd name="T10" fmla="*/ 372983080 w 158"/>
              <a:gd name="T11" fmla="*/ 158768614 h 113"/>
              <a:gd name="T12" fmla="*/ 347781527 w 158"/>
              <a:gd name="T13" fmla="*/ 194050694 h 113"/>
              <a:gd name="T14" fmla="*/ 294857473 w 158"/>
              <a:gd name="T15" fmla="*/ 239413417 h 113"/>
              <a:gd name="T16" fmla="*/ 234373746 w 158"/>
              <a:gd name="T17" fmla="*/ 272176142 h 113"/>
              <a:gd name="T18" fmla="*/ 234373746 w 158"/>
              <a:gd name="T19" fmla="*/ 272176142 h 113"/>
              <a:gd name="T20" fmla="*/ 181451230 w 158"/>
              <a:gd name="T21" fmla="*/ 284776091 h 113"/>
              <a:gd name="T22" fmla="*/ 131048124 w 158"/>
              <a:gd name="T23" fmla="*/ 284776091 h 113"/>
              <a:gd name="T24" fmla="*/ 85685304 w 158"/>
              <a:gd name="T25" fmla="*/ 272176142 h 113"/>
              <a:gd name="T26" fmla="*/ 60483751 w 158"/>
              <a:gd name="T27" fmla="*/ 249494011 h 113"/>
              <a:gd name="T28" fmla="*/ 7559675 w 158"/>
              <a:gd name="T29" fmla="*/ 194050694 h 113"/>
              <a:gd name="T30" fmla="*/ 0 w 158"/>
              <a:gd name="T31" fmla="*/ 171370151 h 113"/>
              <a:gd name="T32" fmla="*/ 191531851 w 158"/>
              <a:gd name="T33" fmla="*/ 22680549 h 113"/>
              <a:gd name="T34" fmla="*/ 191531851 w 158"/>
              <a:gd name="T35" fmla="*/ 22680549 h 113"/>
              <a:gd name="T36" fmla="*/ 216733453 w 158"/>
              <a:gd name="T37" fmla="*/ 32761150 h 113"/>
              <a:gd name="T38" fmla="*/ 234373746 w 158"/>
              <a:gd name="T39" fmla="*/ 22680549 h 113"/>
              <a:gd name="T40" fmla="*/ 259575299 w 158"/>
              <a:gd name="T41" fmla="*/ 0 h 113"/>
              <a:gd name="T42" fmla="*/ 398184633 w 158"/>
              <a:gd name="T43" fmla="*/ 10080597 h 1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8"/>
              <a:gd name="T67" fmla="*/ 0 h 113"/>
              <a:gd name="T68" fmla="*/ 158 w 158"/>
              <a:gd name="T69" fmla="*/ 113 h 1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8" h="113">
                <a:moveTo>
                  <a:pt x="158" y="4"/>
                </a:moveTo>
                <a:lnTo>
                  <a:pt x="158" y="4"/>
                </a:lnTo>
                <a:lnTo>
                  <a:pt x="158" y="18"/>
                </a:lnTo>
                <a:lnTo>
                  <a:pt x="158" y="31"/>
                </a:lnTo>
                <a:lnTo>
                  <a:pt x="155" y="45"/>
                </a:lnTo>
                <a:lnTo>
                  <a:pt x="148" y="63"/>
                </a:lnTo>
                <a:lnTo>
                  <a:pt x="138" y="77"/>
                </a:lnTo>
                <a:lnTo>
                  <a:pt x="117" y="95"/>
                </a:lnTo>
                <a:lnTo>
                  <a:pt x="93" y="108"/>
                </a:lnTo>
                <a:lnTo>
                  <a:pt x="72" y="113"/>
                </a:lnTo>
                <a:lnTo>
                  <a:pt x="52" y="113"/>
                </a:lnTo>
                <a:lnTo>
                  <a:pt x="34" y="108"/>
                </a:lnTo>
                <a:lnTo>
                  <a:pt x="24" y="99"/>
                </a:lnTo>
                <a:lnTo>
                  <a:pt x="3" y="77"/>
                </a:lnTo>
                <a:lnTo>
                  <a:pt x="0" y="68"/>
                </a:lnTo>
                <a:lnTo>
                  <a:pt x="76" y="9"/>
                </a:lnTo>
                <a:lnTo>
                  <a:pt x="86" y="13"/>
                </a:lnTo>
                <a:lnTo>
                  <a:pt x="93" y="9"/>
                </a:lnTo>
                <a:lnTo>
                  <a:pt x="103" y="0"/>
                </a:lnTo>
                <a:lnTo>
                  <a:pt x="15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6" name="Freeform 63"/>
          <p:cNvSpPr>
            <a:spLocks/>
          </p:cNvSpPr>
          <p:nvPr/>
        </p:nvSpPr>
        <p:spPr bwMode="auto">
          <a:xfrm>
            <a:off x="1843088" y="4435475"/>
            <a:ext cx="165100" cy="85725"/>
          </a:xfrm>
          <a:custGeom>
            <a:avLst/>
            <a:gdLst>
              <a:gd name="T0" fmla="*/ 0 w 104"/>
              <a:gd name="T1" fmla="*/ 103327196 h 54"/>
              <a:gd name="T2" fmla="*/ 0 w 104"/>
              <a:gd name="T3" fmla="*/ 103327196 h 54"/>
              <a:gd name="T4" fmla="*/ 88206261 w 104"/>
              <a:gd name="T5" fmla="*/ 45362812 h 54"/>
              <a:gd name="T6" fmla="*/ 166330313 w 104"/>
              <a:gd name="T7" fmla="*/ 10080625 h 54"/>
              <a:gd name="T8" fmla="*/ 209173800 w 104"/>
              <a:gd name="T9" fmla="*/ 0 h 54"/>
              <a:gd name="T10" fmla="*/ 262096272 w 104"/>
              <a:gd name="T11" fmla="*/ 0 h 54"/>
              <a:gd name="T12" fmla="*/ 262096272 w 104"/>
              <a:gd name="T13" fmla="*/ 0 h 54"/>
              <a:gd name="T14" fmla="*/ 262096272 w 104"/>
              <a:gd name="T15" fmla="*/ 10080625 h 54"/>
              <a:gd name="T16" fmla="*/ 252015650 w 104"/>
              <a:gd name="T17" fmla="*/ 45362812 h 54"/>
              <a:gd name="T18" fmla="*/ 244455977 w 104"/>
              <a:gd name="T19" fmla="*/ 68045018 h 54"/>
              <a:gd name="T20" fmla="*/ 234375355 w 104"/>
              <a:gd name="T21" fmla="*/ 90725624 h 54"/>
              <a:gd name="T22" fmla="*/ 209173800 w 104"/>
              <a:gd name="T23" fmla="*/ 103327196 h 54"/>
              <a:gd name="T24" fmla="*/ 173891574 w 104"/>
              <a:gd name="T25" fmla="*/ 126007827 h 54"/>
              <a:gd name="T26" fmla="*/ 173891574 w 104"/>
              <a:gd name="T27" fmla="*/ 126007827 h 54"/>
              <a:gd name="T28" fmla="*/ 156249691 w 104"/>
              <a:gd name="T29" fmla="*/ 136088449 h 54"/>
              <a:gd name="T30" fmla="*/ 113407841 w 104"/>
              <a:gd name="T31" fmla="*/ 136088449 h 54"/>
              <a:gd name="T32" fmla="*/ 63004706 w 104"/>
              <a:gd name="T33" fmla="*/ 136088449 h 54"/>
              <a:gd name="T34" fmla="*/ 27722517 w 104"/>
              <a:gd name="T35" fmla="*/ 126007827 h 54"/>
              <a:gd name="T36" fmla="*/ 0 w 104"/>
              <a:gd name="T37" fmla="*/ 103327196 h 54"/>
              <a:gd name="T38" fmla="*/ 0 w 104"/>
              <a:gd name="T39" fmla="*/ 103327196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54"/>
              <a:gd name="T62" fmla="*/ 104 w 104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54">
                <a:moveTo>
                  <a:pt x="0" y="41"/>
                </a:moveTo>
                <a:lnTo>
                  <a:pt x="0" y="41"/>
                </a:lnTo>
                <a:lnTo>
                  <a:pt x="35" y="18"/>
                </a:lnTo>
                <a:lnTo>
                  <a:pt x="66" y="4"/>
                </a:lnTo>
                <a:lnTo>
                  <a:pt x="83" y="0"/>
                </a:lnTo>
                <a:lnTo>
                  <a:pt x="104" y="0"/>
                </a:lnTo>
                <a:lnTo>
                  <a:pt x="104" y="4"/>
                </a:lnTo>
                <a:lnTo>
                  <a:pt x="100" y="18"/>
                </a:lnTo>
                <a:lnTo>
                  <a:pt x="97" y="27"/>
                </a:lnTo>
                <a:lnTo>
                  <a:pt x="93" y="36"/>
                </a:lnTo>
                <a:lnTo>
                  <a:pt x="83" y="41"/>
                </a:lnTo>
                <a:lnTo>
                  <a:pt x="69" y="50"/>
                </a:lnTo>
                <a:lnTo>
                  <a:pt x="62" y="54"/>
                </a:lnTo>
                <a:lnTo>
                  <a:pt x="45" y="54"/>
                </a:lnTo>
                <a:lnTo>
                  <a:pt x="25" y="54"/>
                </a:lnTo>
                <a:lnTo>
                  <a:pt x="11" y="5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7" name="Freeform 64"/>
          <p:cNvSpPr>
            <a:spLocks/>
          </p:cNvSpPr>
          <p:nvPr/>
        </p:nvSpPr>
        <p:spPr bwMode="auto">
          <a:xfrm>
            <a:off x="1241425" y="4471988"/>
            <a:ext cx="165100" cy="157162"/>
          </a:xfrm>
          <a:custGeom>
            <a:avLst/>
            <a:gdLst>
              <a:gd name="T0" fmla="*/ 226814095 w 104"/>
              <a:gd name="T1" fmla="*/ 0 h 99"/>
              <a:gd name="T2" fmla="*/ 78124052 w 104"/>
              <a:gd name="T3" fmla="*/ 32761136 h 99"/>
              <a:gd name="T4" fmla="*/ 78124052 w 104"/>
              <a:gd name="T5" fmla="*/ 32761136 h 99"/>
              <a:gd name="T6" fmla="*/ 60483757 w 104"/>
              <a:gd name="T7" fmla="*/ 32761136 h 99"/>
              <a:gd name="T8" fmla="*/ 35282190 w 104"/>
              <a:gd name="T9" fmla="*/ 55443269 h 99"/>
              <a:gd name="T10" fmla="*/ 10080625 w 104"/>
              <a:gd name="T11" fmla="*/ 100805923 h 99"/>
              <a:gd name="T12" fmla="*/ 0 w 104"/>
              <a:gd name="T13" fmla="*/ 123486481 h 99"/>
              <a:gd name="T14" fmla="*/ 0 w 104"/>
              <a:gd name="T15" fmla="*/ 146168602 h 99"/>
              <a:gd name="T16" fmla="*/ 0 w 104"/>
              <a:gd name="T17" fmla="*/ 146168602 h 99"/>
              <a:gd name="T18" fmla="*/ 10080625 w 104"/>
              <a:gd name="T19" fmla="*/ 181450666 h 99"/>
              <a:gd name="T20" fmla="*/ 27722517 w 104"/>
              <a:gd name="T21" fmla="*/ 204131200 h 99"/>
              <a:gd name="T22" fmla="*/ 52924084 w 104"/>
              <a:gd name="T23" fmla="*/ 226813370 h 99"/>
              <a:gd name="T24" fmla="*/ 70564379 w 104"/>
              <a:gd name="T25" fmla="*/ 239413314 h 99"/>
              <a:gd name="T26" fmla="*/ 113407841 w 104"/>
              <a:gd name="T27" fmla="*/ 249493904 h 99"/>
              <a:gd name="T28" fmla="*/ 123488463 w 104"/>
              <a:gd name="T29" fmla="*/ 249493904 h 99"/>
              <a:gd name="T30" fmla="*/ 262096272 w 104"/>
              <a:gd name="T31" fmla="*/ 226813370 h 99"/>
              <a:gd name="T32" fmla="*/ 226814095 w 104"/>
              <a:gd name="T33" fmla="*/ 0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99"/>
              <a:gd name="T53" fmla="*/ 104 w 104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99">
                <a:moveTo>
                  <a:pt x="90" y="0"/>
                </a:moveTo>
                <a:lnTo>
                  <a:pt x="31" y="13"/>
                </a:lnTo>
                <a:lnTo>
                  <a:pt x="24" y="13"/>
                </a:lnTo>
                <a:lnTo>
                  <a:pt x="14" y="22"/>
                </a:lnTo>
                <a:lnTo>
                  <a:pt x="4" y="40"/>
                </a:lnTo>
                <a:lnTo>
                  <a:pt x="0" y="49"/>
                </a:lnTo>
                <a:lnTo>
                  <a:pt x="0" y="58"/>
                </a:lnTo>
                <a:lnTo>
                  <a:pt x="4" y="72"/>
                </a:lnTo>
                <a:lnTo>
                  <a:pt x="11" y="81"/>
                </a:lnTo>
                <a:lnTo>
                  <a:pt x="21" y="90"/>
                </a:lnTo>
                <a:lnTo>
                  <a:pt x="28" y="95"/>
                </a:lnTo>
                <a:lnTo>
                  <a:pt x="45" y="99"/>
                </a:lnTo>
                <a:lnTo>
                  <a:pt x="49" y="99"/>
                </a:lnTo>
                <a:lnTo>
                  <a:pt x="104" y="90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8" name="Freeform 65"/>
          <p:cNvSpPr>
            <a:spLocks/>
          </p:cNvSpPr>
          <p:nvPr/>
        </p:nvSpPr>
        <p:spPr bwMode="auto">
          <a:xfrm>
            <a:off x="892175" y="4427538"/>
            <a:ext cx="508000" cy="1474787"/>
          </a:xfrm>
          <a:custGeom>
            <a:avLst/>
            <a:gdLst>
              <a:gd name="T0" fmla="*/ 425905648 w 320"/>
              <a:gd name="T1" fmla="*/ 0 h 929"/>
              <a:gd name="T2" fmla="*/ 277217181 w 320"/>
              <a:gd name="T3" fmla="*/ 45362798 h 929"/>
              <a:gd name="T4" fmla="*/ 146169056 w 320"/>
              <a:gd name="T5" fmla="*/ 126007786 h 929"/>
              <a:gd name="T6" fmla="*/ 78124045 w 320"/>
              <a:gd name="T7" fmla="*/ 206652738 h 929"/>
              <a:gd name="T8" fmla="*/ 17640299 w 320"/>
              <a:gd name="T9" fmla="*/ 342741143 h 929"/>
              <a:gd name="T10" fmla="*/ 0 w 320"/>
              <a:gd name="T11" fmla="*/ 514111764 h 929"/>
              <a:gd name="T12" fmla="*/ 0 w 320"/>
              <a:gd name="T13" fmla="*/ 617437314 h 929"/>
              <a:gd name="T14" fmla="*/ 60483752 w 320"/>
              <a:gd name="T15" fmla="*/ 1073586313 h 929"/>
              <a:gd name="T16" fmla="*/ 138607797 w 320"/>
              <a:gd name="T17" fmla="*/ 1759068798 h 929"/>
              <a:gd name="T18" fmla="*/ 146169056 w 320"/>
              <a:gd name="T19" fmla="*/ 2011084271 h 929"/>
              <a:gd name="T20" fmla="*/ 120967503 w 320"/>
              <a:gd name="T21" fmla="*/ 2137092008 h 929"/>
              <a:gd name="T22" fmla="*/ 294857474 w 320"/>
              <a:gd name="T23" fmla="*/ 2147483647 h 929"/>
              <a:gd name="T24" fmla="*/ 302418734 w 320"/>
              <a:gd name="T25" fmla="*/ 2147483647 h 929"/>
              <a:gd name="T26" fmla="*/ 337700908 w 320"/>
              <a:gd name="T27" fmla="*/ 2021164890 h 929"/>
              <a:gd name="T28" fmla="*/ 337700908 w 320"/>
              <a:gd name="T29" fmla="*/ 1817031563 h 929"/>
              <a:gd name="T30" fmla="*/ 330141236 w 320"/>
              <a:gd name="T31" fmla="*/ 1701104445 h 929"/>
              <a:gd name="T32" fmla="*/ 380544342 w 320"/>
              <a:gd name="T33" fmla="*/ 1907757133 h 929"/>
              <a:gd name="T34" fmla="*/ 415824928 w 320"/>
              <a:gd name="T35" fmla="*/ 2147483647 h 929"/>
              <a:gd name="T36" fmla="*/ 415824928 w 320"/>
              <a:gd name="T37" fmla="*/ 2147483647 h 929"/>
              <a:gd name="T38" fmla="*/ 582155276 w 320"/>
              <a:gd name="T39" fmla="*/ 2147483647 h 929"/>
              <a:gd name="T40" fmla="*/ 710683990 w 320"/>
              <a:gd name="T41" fmla="*/ 2147483647 h 929"/>
              <a:gd name="T42" fmla="*/ 806449891 w 320"/>
              <a:gd name="T43" fmla="*/ 2124490440 h 929"/>
              <a:gd name="T44" fmla="*/ 788809598 w 320"/>
              <a:gd name="T45" fmla="*/ 2033764870 h 929"/>
              <a:gd name="T46" fmla="*/ 685482437 w 320"/>
              <a:gd name="T47" fmla="*/ 1542335094 h 929"/>
              <a:gd name="T48" fmla="*/ 597276208 w 320"/>
              <a:gd name="T49" fmla="*/ 1267637434 h 929"/>
              <a:gd name="T50" fmla="*/ 493950635 w 320"/>
              <a:gd name="T51" fmla="*/ 982860743 h 929"/>
              <a:gd name="T52" fmla="*/ 390624963 w 320"/>
              <a:gd name="T53" fmla="*/ 662800100 h 929"/>
              <a:gd name="T54" fmla="*/ 355342789 w 320"/>
              <a:gd name="T55" fmla="*/ 446066792 h 929"/>
              <a:gd name="T56" fmla="*/ 362902461 w 320"/>
              <a:gd name="T57" fmla="*/ 309978338 h 929"/>
              <a:gd name="T58" fmla="*/ 408265256 w 320"/>
              <a:gd name="T59" fmla="*/ 194051170 h 929"/>
              <a:gd name="T60" fmla="*/ 441026580 w 320"/>
              <a:gd name="T61" fmla="*/ 148688385 h 929"/>
              <a:gd name="T62" fmla="*/ 493950635 w 320"/>
              <a:gd name="T63" fmla="*/ 70564357 h 929"/>
              <a:gd name="T64" fmla="*/ 493950635 w 320"/>
              <a:gd name="T65" fmla="*/ 22680605 h 929"/>
              <a:gd name="T66" fmla="*/ 425905648 w 320"/>
              <a:gd name="T67" fmla="*/ 0 h 9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0"/>
              <a:gd name="T103" fmla="*/ 0 h 929"/>
              <a:gd name="T104" fmla="*/ 320 w 320"/>
              <a:gd name="T105" fmla="*/ 929 h 9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0" h="929">
                <a:moveTo>
                  <a:pt x="169" y="0"/>
                </a:moveTo>
                <a:lnTo>
                  <a:pt x="169" y="0"/>
                </a:lnTo>
                <a:lnTo>
                  <a:pt x="138" y="5"/>
                </a:lnTo>
                <a:lnTo>
                  <a:pt x="110" y="18"/>
                </a:lnTo>
                <a:lnTo>
                  <a:pt x="75" y="37"/>
                </a:lnTo>
                <a:lnTo>
                  <a:pt x="58" y="50"/>
                </a:lnTo>
                <a:lnTo>
                  <a:pt x="44" y="64"/>
                </a:lnTo>
                <a:lnTo>
                  <a:pt x="31" y="82"/>
                </a:lnTo>
                <a:lnTo>
                  <a:pt x="17" y="109"/>
                </a:lnTo>
                <a:lnTo>
                  <a:pt x="7" y="136"/>
                </a:lnTo>
                <a:lnTo>
                  <a:pt x="3" y="168"/>
                </a:lnTo>
                <a:lnTo>
                  <a:pt x="0" y="204"/>
                </a:lnTo>
                <a:lnTo>
                  <a:pt x="0" y="245"/>
                </a:lnTo>
                <a:lnTo>
                  <a:pt x="10" y="336"/>
                </a:lnTo>
                <a:lnTo>
                  <a:pt x="24" y="426"/>
                </a:lnTo>
                <a:lnTo>
                  <a:pt x="44" y="612"/>
                </a:lnTo>
                <a:lnTo>
                  <a:pt x="55" y="698"/>
                </a:lnTo>
                <a:lnTo>
                  <a:pt x="58" y="766"/>
                </a:lnTo>
                <a:lnTo>
                  <a:pt x="58" y="798"/>
                </a:lnTo>
                <a:lnTo>
                  <a:pt x="55" y="825"/>
                </a:lnTo>
                <a:lnTo>
                  <a:pt x="48" y="848"/>
                </a:lnTo>
                <a:lnTo>
                  <a:pt x="41" y="861"/>
                </a:lnTo>
                <a:lnTo>
                  <a:pt x="117" y="902"/>
                </a:lnTo>
                <a:lnTo>
                  <a:pt x="120" y="884"/>
                </a:lnTo>
                <a:lnTo>
                  <a:pt x="127" y="834"/>
                </a:lnTo>
                <a:lnTo>
                  <a:pt x="134" y="802"/>
                </a:lnTo>
                <a:lnTo>
                  <a:pt x="134" y="762"/>
                </a:lnTo>
                <a:lnTo>
                  <a:pt x="134" y="721"/>
                </a:lnTo>
                <a:lnTo>
                  <a:pt x="131" y="675"/>
                </a:lnTo>
                <a:lnTo>
                  <a:pt x="138" y="698"/>
                </a:lnTo>
                <a:lnTo>
                  <a:pt x="151" y="757"/>
                </a:lnTo>
                <a:lnTo>
                  <a:pt x="165" y="839"/>
                </a:lnTo>
                <a:lnTo>
                  <a:pt x="165" y="884"/>
                </a:lnTo>
                <a:lnTo>
                  <a:pt x="165" y="929"/>
                </a:lnTo>
                <a:lnTo>
                  <a:pt x="186" y="920"/>
                </a:lnTo>
                <a:lnTo>
                  <a:pt x="231" y="907"/>
                </a:lnTo>
                <a:lnTo>
                  <a:pt x="258" y="893"/>
                </a:lnTo>
                <a:lnTo>
                  <a:pt x="282" y="879"/>
                </a:lnTo>
                <a:lnTo>
                  <a:pt x="306" y="861"/>
                </a:lnTo>
                <a:lnTo>
                  <a:pt x="320" y="843"/>
                </a:lnTo>
                <a:lnTo>
                  <a:pt x="313" y="807"/>
                </a:lnTo>
                <a:lnTo>
                  <a:pt x="300" y="721"/>
                </a:lnTo>
                <a:lnTo>
                  <a:pt x="272" y="612"/>
                </a:lnTo>
                <a:lnTo>
                  <a:pt x="255" y="553"/>
                </a:lnTo>
                <a:lnTo>
                  <a:pt x="237" y="503"/>
                </a:lnTo>
                <a:lnTo>
                  <a:pt x="196" y="390"/>
                </a:lnTo>
                <a:lnTo>
                  <a:pt x="172" y="327"/>
                </a:lnTo>
                <a:lnTo>
                  <a:pt x="155" y="263"/>
                </a:lnTo>
                <a:lnTo>
                  <a:pt x="144" y="204"/>
                </a:lnTo>
                <a:lnTo>
                  <a:pt x="141" y="177"/>
                </a:lnTo>
                <a:lnTo>
                  <a:pt x="144" y="150"/>
                </a:lnTo>
                <a:lnTo>
                  <a:pt x="144" y="123"/>
                </a:lnTo>
                <a:lnTo>
                  <a:pt x="151" y="100"/>
                </a:lnTo>
                <a:lnTo>
                  <a:pt x="162" y="77"/>
                </a:lnTo>
                <a:lnTo>
                  <a:pt x="175" y="59"/>
                </a:lnTo>
                <a:lnTo>
                  <a:pt x="186" y="46"/>
                </a:lnTo>
                <a:lnTo>
                  <a:pt x="196" y="28"/>
                </a:lnTo>
                <a:lnTo>
                  <a:pt x="200" y="18"/>
                </a:lnTo>
                <a:lnTo>
                  <a:pt x="196" y="9"/>
                </a:lnTo>
                <a:lnTo>
                  <a:pt x="186" y="0"/>
                </a:lnTo>
                <a:lnTo>
                  <a:pt x="16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9" name="Freeform 66"/>
          <p:cNvSpPr>
            <a:spLocks/>
          </p:cNvSpPr>
          <p:nvPr/>
        </p:nvSpPr>
        <p:spPr bwMode="auto">
          <a:xfrm>
            <a:off x="1504950" y="4111625"/>
            <a:ext cx="125413" cy="696913"/>
          </a:xfrm>
          <a:custGeom>
            <a:avLst/>
            <a:gdLst>
              <a:gd name="T0" fmla="*/ 68045282 w 79"/>
              <a:gd name="T1" fmla="*/ 126007917 h 439"/>
              <a:gd name="T2" fmla="*/ 68045282 w 79"/>
              <a:gd name="T3" fmla="*/ 126007917 h 439"/>
              <a:gd name="T4" fmla="*/ 42843617 w 79"/>
              <a:gd name="T5" fmla="*/ 171370750 h 439"/>
              <a:gd name="T6" fmla="*/ 17641957 w 79"/>
              <a:gd name="T7" fmla="*/ 239415842 h 439"/>
              <a:gd name="T8" fmla="*/ 0 w 79"/>
              <a:gd name="T9" fmla="*/ 307459297 h 439"/>
              <a:gd name="T10" fmla="*/ 0 w 79"/>
              <a:gd name="T11" fmla="*/ 410786542 h 439"/>
              <a:gd name="T12" fmla="*/ 0 w 79"/>
              <a:gd name="T13" fmla="*/ 514112299 h 439"/>
              <a:gd name="T14" fmla="*/ 17641957 w 79"/>
              <a:gd name="T15" fmla="*/ 572076712 h 439"/>
              <a:gd name="T16" fmla="*/ 32762955 w 79"/>
              <a:gd name="T17" fmla="*/ 627520174 h 439"/>
              <a:gd name="T18" fmla="*/ 60483993 w 79"/>
              <a:gd name="T19" fmla="*/ 695563629 h 439"/>
              <a:gd name="T20" fmla="*/ 95766307 w 79"/>
              <a:gd name="T21" fmla="*/ 753528042 h 439"/>
              <a:gd name="T22" fmla="*/ 95766307 w 79"/>
              <a:gd name="T23" fmla="*/ 753528042 h 439"/>
              <a:gd name="T24" fmla="*/ 128529275 w 79"/>
              <a:gd name="T25" fmla="*/ 821571497 h 439"/>
              <a:gd name="T26" fmla="*/ 156250300 w 79"/>
              <a:gd name="T27" fmla="*/ 889616738 h 439"/>
              <a:gd name="T28" fmla="*/ 163811589 w 79"/>
              <a:gd name="T29" fmla="*/ 947579563 h 439"/>
              <a:gd name="T30" fmla="*/ 173892251 w 79"/>
              <a:gd name="T31" fmla="*/ 1005543976 h 439"/>
              <a:gd name="T32" fmla="*/ 181451953 w 79"/>
              <a:gd name="T33" fmla="*/ 1083668061 h 439"/>
              <a:gd name="T34" fmla="*/ 173892251 w 79"/>
              <a:gd name="T35" fmla="*/ 1106350270 h 439"/>
              <a:gd name="T36" fmla="*/ 173892251 w 79"/>
              <a:gd name="T37" fmla="*/ 1106350270 h 439"/>
              <a:gd name="T38" fmla="*/ 181451953 w 79"/>
              <a:gd name="T39" fmla="*/ 1096269641 h 439"/>
              <a:gd name="T40" fmla="*/ 191532614 w 79"/>
              <a:gd name="T41" fmla="*/ 1060987438 h 439"/>
              <a:gd name="T42" fmla="*/ 199093904 w 79"/>
              <a:gd name="T43" fmla="*/ 1028224599 h 439"/>
              <a:gd name="T44" fmla="*/ 199093904 w 79"/>
              <a:gd name="T45" fmla="*/ 970261773 h 439"/>
              <a:gd name="T46" fmla="*/ 191532614 w 79"/>
              <a:gd name="T47" fmla="*/ 902216731 h 439"/>
              <a:gd name="T48" fmla="*/ 173892251 w 79"/>
              <a:gd name="T49" fmla="*/ 821571497 h 439"/>
              <a:gd name="T50" fmla="*/ 138609936 w 79"/>
              <a:gd name="T51" fmla="*/ 718245839 h 439"/>
              <a:gd name="T52" fmla="*/ 138609936 w 79"/>
              <a:gd name="T53" fmla="*/ 718245839 h 439"/>
              <a:gd name="T54" fmla="*/ 103327597 w 79"/>
              <a:gd name="T55" fmla="*/ 604837964 h 439"/>
              <a:gd name="T56" fmla="*/ 85685646 w 79"/>
              <a:gd name="T57" fmla="*/ 491431677 h 439"/>
              <a:gd name="T58" fmla="*/ 85685646 w 79"/>
              <a:gd name="T59" fmla="*/ 378023703 h 439"/>
              <a:gd name="T60" fmla="*/ 95766307 w 79"/>
              <a:gd name="T61" fmla="*/ 284778674 h 439"/>
              <a:gd name="T62" fmla="*/ 113408283 w 79"/>
              <a:gd name="T63" fmla="*/ 194052960 h 439"/>
              <a:gd name="T64" fmla="*/ 128529275 w 79"/>
              <a:gd name="T65" fmla="*/ 113407924 h 439"/>
              <a:gd name="T66" fmla="*/ 156250300 w 79"/>
              <a:gd name="T67" fmla="*/ 57964438 h 439"/>
              <a:gd name="T68" fmla="*/ 181451953 w 79"/>
              <a:gd name="T69" fmla="*/ 22682216 h 439"/>
              <a:gd name="T70" fmla="*/ 181451953 w 79"/>
              <a:gd name="T71" fmla="*/ 22682216 h 439"/>
              <a:gd name="T72" fmla="*/ 199093904 w 79"/>
              <a:gd name="T73" fmla="*/ 12601584 h 439"/>
              <a:gd name="T74" fmla="*/ 199093904 w 79"/>
              <a:gd name="T75" fmla="*/ 0 h 439"/>
              <a:gd name="T76" fmla="*/ 163811589 w 79"/>
              <a:gd name="T77" fmla="*/ 22682216 h 439"/>
              <a:gd name="T78" fmla="*/ 113408283 w 79"/>
              <a:gd name="T79" fmla="*/ 68045067 h 439"/>
              <a:gd name="T80" fmla="*/ 85685646 w 79"/>
              <a:gd name="T81" fmla="*/ 90725690 h 439"/>
              <a:gd name="T82" fmla="*/ 68045282 w 79"/>
              <a:gd name="T83" fmla="*/ 126007917 h 439"/>
              <a:gd name="T84" fmla="*/ 68045282 w 79"/>
              <a:gd name="T85" fmla="*/ 126007917 h 4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439"/>
              <a:gd name="T131" fmla="*/ 79 w 79"/>
              <a:gd name="T132" fmla="*/ 439 h 4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439">
                <a:moveTo>
                  <a:pt x="27" y="50"/>
                </a:moveTo>
                <a:lnTo>
                  <a:pt x="27" y="50"/>
                </a:lnTo>
                <a:lnTo>
                  <a:pt x="17" y="68"/>
                </a:lnTo>
                <a:lnTo>
                  <a:pt x="7" y="95"/>
                </a:lnTo>
                <a:lnTo>
                  <a:pt x="0" y="122"/>
                </a:lnTo>
                <a:lnTo>
                  <a:pt x="0" y="163"/>
                </a:lnTo>
                <a:lnTo>
                  <a:pt x="0" y="204"/>
                </a:lnTo>
                <a:lnTo>
                  <a:pt x="7" y="227"/>
                </a:lnTo>
                <a:lnTo>
                  <a:pt x="13" y="249"/>
                </a:lnTo>
                <a:lnTo>
                  <a:pt x="24" y="276"/>
                </a:lnTo>
                <a:lnTo>
                  <a:pt x="38" y="299"/>
                </a:lnTo>
                <a:lnTo>
                  <a:pt x="51" y="326"/>
                </a:lnTo>
                <a:lnTo>
                  <a:pt x="62" y="353"/>
                </a:lnTo>
                <a:lnTo>
                  <a:pt x="65" y="376"/>
                </a:lnTo>
                <a:lnTo>
                  <a:pt x="69" y="399"/>
                </a:lnTo>
                <a:lnTo>
                  <a:pt x="72" y="430"/>
                </a:lnTo>
                <a:lnTo>
                  <a:pt x="69" y="439"/>
                </a:lnTo>
                <a:lnTo>
                  <a:pt x="72" y="435"/>
                </a:lnTo>
                <a:lnTo>
                  <a:pt x="76" y="421"/>
                </a:lnTo>
                <a:lnTo>
                  <a:pt x="79" y="408"/>
                </a:lnTo>
                <a:lnTo>
                  <a:pt x="79" y="385"/>
                </a:lnTo>
                <a:lnTo>
                  <a:pt x="76" y="358"/>
                </a:lnTo>
                <a:lnTo>
                  <a:pt x="69" y="326"/>
                </a:lnTo>
                <a:lnTo>
                  <a:pt x="55" y="285"/>
                </a:lnTo>
                <a:lnTo>
                  <a:pt x="41" y="240"/>
                </a:lnTo>
                <a:lnTo>
                  <a:pt x="34" y="195"/>
                </a:lnTo>
                <a:lnTo>
                  <a:pt x="34" y="150"/>
                </a:lnTo>
                <a:lnTo>
                  <a:pt x="38" y="113"/>
                </a:lnTo>
                <a:lnTo>
                  <a:pt x="45" y="77"/>
                </a:lnTo>
                <a:lnTo>
                  <a:pt x="51" y="45"/>
                </a:lnTo>
                <a:lnTo>
                  <a:pt x="62" y="23"/>
                </a:lnTo>
                <a:lnTo>
                  <a:pt x="72" y="9"/>
                </a:lnTo>
                <a:lnTo>
                  <a:pt x="79" y="5"/>
                </a:lnTo>
                <a:lnTo>
                  <a:pt x="79" y="0"/>
                </a:lnTo>
                <a:lnTo>
                  <a:pt x="65" y="9"/>
                </a:lnTo>
                <a:lnTo>
                  <a:pt x="45" y="27"/>
                </a:lnTo>
                <a:lnTo>
                  <a:pt x="34" y="36"/>
                </a:lnTo>
                <a:lnTo>
                  <a:pt x="27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0" name="Freeform 67"/>
          <p:cNvSpPr>
            <a:spLocks/>
          </p:cNvSpPr>
          <p:nvPr/>
        </p:nvSpPr>
        <p:spPr bwMode="auto">
          <a:xfrm>
            <a:off x="1373188" y="5176838"/>
            <a:ext cx="301625" cy="1179512"/>
          </a:xfrm>
          <a:custGeom>
            <a:avLst/>
            <a:gdLst>
              <a:gd name="T0" fmla="*/ 0 w 190"/>
              <a:gd name="T1" fmla="*/ 1872474685 h 743"/>
              <a:gd name="T2" fmla="*/ 156249687 w 190"/>
              <a:gd name="T3" fmla="*/ 1872474685 h 743"/>
              <a:gd name="T4" fmla="*/ 156249687 w 190"/>
              <a:gd name="T5" fmla="*/ 1872474685 h 743"/>
              <a:gd name="T6" fmla="*/ 156249687 w 190"/>
              <a:gd name="T7" fmla="*/ 1701104189 h 743"/>
              <a:gd name="T8" fmla="*/ 163810947 w 190"/>
              <a:gd name="T9" fmla="*/ 1529733296 h 743"/>
              <a:gd name="T10" fmla="*/ 181451241 w 190"/>
              <a:gd name="T11" fmla="*/ 1358362800 h 743"/>
              <a:gd name="T12" fmla="*/ 209173795 w 190"/>
              <a:gd name="T13" fmla="*/ 1197072921 h 743"/>
              <a:gd name="T14" fmla="*/ 252015643 w 190"/>
              <a:gd name="T15" fmla="*/ 902215655 h 743"/>
              <a:gd name="T16" fmla="*/ 312499374 w 190"/>
              <a:gd name="T17" fmla="*/ 627517839 h 743"/>
              <a:gd name="T18" fmla="*/ 372983104 w 190"/>
              <a:gd name="T19" fmla="*/ 410784465 h 743"/>
              <a:gd name="T20" fmla="*/ 425907262 w 190"/>
              <a:gd name="T21" fmla="*/ 249494586 h 743"/>
              <a:gd name="T22" fmla="*/ 478829732 w 190"/>
              <a:gd name="T23" fmla="*/ 100806199 h 743"/>
              <a:gd name="T24" fmla="*/ 347781550 w 190"/>
              <a:gd name="T25" fmla="*/ 0 h 743"/>
              <a:gd name="T26" fmla="*/ 347781550 w 190"/>
              <a:gd name="T27" fmla="*/ 0 h 743"/>
              <a:gd name="T28" fmla="*/ 287297819 w 190"/>
              <a:gd name="T29" fmla="*/ 171370546 h 743"/>
              <a:gd name="T30" fmla="*/ 226814089 w 190"/>
              <a:gd name="T31" fmla="*/ 342741091 h 743"/>
              <a:gd name="T32" fmla="*/ 163810947 w 190"/>
              <a:gd name="T33" fmla="*/ 582155060 h 743"/>
              <a:gd name="T34" fmla="*/ 103327192 w 190"/>
              <a:gd name="T35" fmla="*/ 854331929 h 743"/>
              <a:gd name="T36" fmla="*/ 52924083 w 190"/>
              <a:gd name="T37" fmla="*/ 1164311708 h 743"/>
              <a:gd name="T38" fmla="*/ 35282189 w 190"/>
              <a:gd name="T39" fmla="*/ 1335682204 h 743"/>
              <a:gd name="T40" fmla="*/ 17640301 w 190"/>
              <a:gd name="T41" fmla="*/ 1507052700 h 743"/>
              <a:gd name="T42" fmla="*/ 0 w 190"/>
              <a:gd name="T43" fmla="*/ 1688504211 h 743"/>
              <a:gd name="T44" fmla="*/ 0 w 190"/>
              <a:gd name="T45" fmla="*/ 1872474685 h 743"/>
              <a:gd name="T46" fmla="*/ 0 w 190"/>
              <a:gd name="T47" fmla="*/ 1872474685 h 7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0"/>
              <a:gd name="T73" fmla="*/ 0 h 743"/>
              <a:gd name="T74" fmla="*/ 190 w 190"/>
              <a:gd name="T75" fmla="*/ 743 h 7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0" h="743">
                <a:moveTo>
                  <a:pt x="0" y="743"/>
                </a:moveTo>
                <a:lnTo>
                  <a:pt x="62" y="743"/>
                </a:lnTo>
                <a:lnTo>
                  <a:pt x="62" y="675"/>
                </a:lnTo>
                <a:lnTo>
                  <a:pt x="65" y="607"/>
                </a:lnTo>
                <a:lnTo>
                  <a:pt x="72" y="539"/>
                </a:lnTo>
                <a:lnTo>
                  <a:pt x="83" y="475"/>
                </a:lnTo>
                <a:lnTo>
                  <a:pt x="100" y="358"/>
                </a:lnTo>
                <a:lnTo>
                  <a:pt x="124" y="249"/>
                </a:lnTo>
                <a:lnTo>
                  <a:pt x="148" y="163"/>
                </a:lnTo>
                <a:lnTo>
                  <a:pt x="169" y="99"/>
                </a:lnTo>
                <a:lnTo>
                  <a:pt x="190" y="40"/>
                </a:lnTo>
                <a:lnTo>
                  <a:pt x="138" y="0"/>
                </a:lnTo>
                <a:lnTo>
                  <a:pt x="114" y="68"/>
                </a:lnTo>
                <a:lnTo>
                  <a:pt x="90" y="136"/>
                </a:lnTo>
                <a:lnTo>
                  <a:pt x="65" y="231"/>
                </a:lnTo>
                <a:lnTo>
                  <a:pt x="41" y="339"/>
                </a:lnTo>
                <a:lnTo>
                  <a:pt x="21" y="462"/>
                </a:lnTo>
                <a:lnTo>
                  <a:pt x="14" y="530"/>
                </a:lnTo>
                <a:lnTo>
                  <a:pt x="7" y="598"/>
                </a:lnTo>
                <a:lnTo>
                  <a:pt x="0" y="670"/>
                </a:lnTo>
                <a:lnTo>
                  <a:pt x="0" y="7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1" name="Freeform 68"/>
          <p:cNvSpPr>
            <a:spLocks/>
          </p:cNvSpPr>
          <p:nvPr/>
        </p:nvSpPr>
        <p:spPr bwMode="auto">
          <a:xfrm>
            <a:off x="1871663" y="3852863"/>
            <a:ext cx="700087" cy="1323975"/>
          </a:xfrm>
          <a:custGeom>
            <a:avLst/>
            <a:gdLst>
              <a:gd name="T0" fmla="*/ 745965709 w 441"/>
              <a:gd name="T1" fmla="*/ 113407841 h 834"/>
              <a:gd name="T2" fmla="*/ 745965709 w 441"/>
              <a:gd name="T3" fmla="*/ 113407841 h 834"/>
              <a:gd name="T4" fmla="*/ 781247862 w 441"/>
              <a:gd name="T5" fmla="*/ 181451246 h 834"/>
              <a:gd name="T6" fmla="*/ 849291418 w 441"/>
              <a:gd name="T7" fmla="*/ 365423442 h 834"/>
              <a:gd name="T8" fmla="*/ 884573570 w 441"/>
              <a:gd name="T9" fmla="*/ 491431317 h 834"/>
              <a:gd name="T10" fmla="*/ 919855723 w 441"/>
              <a:gd name="T11" fmla="*/ 640119699 h 834"/>
              <a:gd name="T12" fmla="*/ 945057260 w 441"/>
              <a:gd name="T13" fmla="*/ 788809668 h 834"/>
              <a:gd name="T14" fmla="*/ 955137875 w 441"/>
              <a:gd name="T15" fmla="*/ 957659492 h 834"/>
              <a:gd name="T16" fmla="*/ 955137875 w 441"/>
              <a:gd name="T17" fmla="*/ 957659492 h 834"/>
              <a:gd name="T18" fmla="*/ 955137875 w 441"/>
              <a:gd name="T19" fmla="*/ 1118949444 h 834"/>
              <a:gd name="T20" fmla="*/ 937497593 w 441"/>
              <a:gd name="T21" fmla="*/ 1277718448 h 834"/>
              <a:gd name="T22" fmla="*/ 919855723 w 441"/>
              <a:gd name="T23" fmla="*/ 1358365012 h 834"/>
              <a:gd name="T24" fmla="*/ 902215440 w 441"/>
              <a:gd name="T25" fmla="*/ 1439009988 h 834"/>
              <a:gd name="T26" fmla="*/ 877013903 w 441"/>
              <a:gd name="T27" fmla="*/ 1517134015 h 834"/>
              <a:gd name="T28" fmla="*/ 841731750 w 441"/>
              <a:gd name="T29" fmla="*/ 1597778992 h 834"/>
              <a:gd name="T30" fmla="*/ 841731750 w 441"/>
              <a:gd name="T31" fmla="*/ 1597778992 h 834"/>
              <a:gd name="T32" fmla="*/ 816530014 w 441"/>
              <a:gd name="T33" fmla="*/ 1633061169 h 834"/>
              <a:gd name="T34" fmla="*/ 788807529 w 441"/>
              <a:gd name="T35" fmla="*/ 1678424365 h 834"/>
              <a:gd name="T36" fmla="*/ 745965709 w 441"/>
              <a:gd name="T37" fmla="*/ 1713706542 h 834"/>
              <a:gd name="T38" fmla="*/ 703122302 w 441"/>
              <a:gd name="T39" fmla="*/ 1736388735 h 834"/>
              <a:gd name="T40" fmla="*/ 597275844 w 441"/>
              <a:gd name="T41" fmla="*/ 1791832157 h 834"/>
              <a:gd name="T42" fmla="*/ 486389079 w 441"/>
              <a:gd name="T43" fmla="*/ 1837194956 h 834"/>
              <a:gd name="T44" fmla="*/ 355340985 w 441"/>
              <a:gd name="T45" fmla="*/ 1859875562 h 834"/>
              <a:gd name="T46" fmla="*/ 234373604 w 441"/>
              <a:gd name="T47" fmla="*/ 1882557755 h 834"/>
              <a:gd name="T48" fmla="*/ 110886815 w 441"/>
              <a:gd name="T49" fmla="*/ 1895157739 h 834"/>
              <a:gd name="T50" fmla="*/ 0 w 441"/>
              <a:gd name="T51" fmla="*/ 1895157739 h 834"/>
              <a:gd name="T52" fmla="*/ 0 w 441"/>
              <a:gd name="T53" fmla="*/ 2101810491 h 834"/>
              <a:gd name="T54" fmla="*/ 0 w 441"/>
              <a:gd name="T55" fmla="*/ 2101810491 h 834"/>
              <a:gd name="T56" fmla="*/ 163809250 w 441"/>
              <a:gd name="T57" fmla="*/ 2101810491 h 834"/>
              <a:gd name="T58" fmla="*/ 294857295 w 441"/>
              <a:gd name="T59" fmla="*/ 2079129885 h 834"/>
              <a:gd name="T60" fmla="*/ 451106926 w 441"/>
              <a:gd name="T61" fmla="*/ 2053928330 h 834"/>
              <a:gd name="T62" fmla="*/ 607356459 w 441"/>
              <a:gd name="T63" fmla="*/ 1998484909 h 834"/>
              <a:gd name="T64" fmla="*/ 685482019 w 441"/>
              <a:gd name="T65" fmla="*/ 1975802715 h 834"/>
              <a:gd name="T66" fmla="*/ 756046324 w 441"/>
              <a:gd name="T67" fmla="*/ 1930439916 h 834"/>
              <a:gd name="T68" fmla="*/ 824089682 w 441"/>
              <a:gd name="T69" fmla="*/ 1882557755 h 834"/>
              <a:gd name="T70" fmla="*/ 884573570 w 441"/>
              <a:gd name="T71" fmla="*/ 1837194956 h 834"/>
              <a:gd name="T72" fmla="*/ 927416978 w 441"/>
              <a:gd name="T73" fmla="*/ 1769149963 h 834"/>
              <a:gd name="T74" fmla="*/ 972779745 w 441"/>
              <a:gd name="T75" fmla="*/ 1701106558 h 834"/>
              <a:gd name="T76" fmla="*/ 972779745 w 441"/>
              <a:gd name="T77" fmla="*/ 1701106558 h 834"/>
              <a:gd name="T78" fmla="*/ 1015621565 w 441"/>
              <a:gd name="T79" fmla="*/ 1610380563 h 834"/>
              <a:gd name="T80" fmla="*/ 1040823103 w 441"/>
              <a:gd name="T81" fmla="*/ 1517134015 h 834"/>
              <a:gd name="T82" fmla="*/ 1068545588 w 441"/>
              <a:gd name="T83" fmla="*/ 1426408417 h 834"/>
              <a:gd name="T84" fmla="*/ 1083666510 w 441"/>
              <a:gd name="T85" fmla="*/ 1335682818 h 834"/>
              <a:gd name="T86" fmla="*/ 1111387408 w 441"/>
              <a:gd name="T87" fmla="*/ 1154231621 h 834"/>
              <a:gd name="T88" fmla="*/ 1111387408 w 441"/>
              <a:gd name="T89" fmla="*/ 982861047 h 834"/>
              <a:gd name="T90" fmla="*/ 1111387408 w 441"/>
              <a:gd name="T91" fmla="*/ 982861047 h 834"/>
              <a:gd name="T92" fmla="*/ 1101306793 w 441"/>
              <a:gd name="T93" fmla="*/ 788809668 h 834"/>
              <a:gd name="T94" fmla="*/ 1076105255 w 441"/>
              <a:gd name="T95" fmla="*/ 617437505 h 834"/>
              <a:gd name="T96" fmla="*/ 1040823103 w 441"/>
              <a:gd name="T97" fmla="*/ 456149140 h 834"/>
              <a:gd name="T98" fmla="*/ 997981283 w 441"/>
              <a:gd name="T99" fmla="*/ 307459072 h 834"/>
              <a:gd name="T100" fmla="*/ 955137875 w 441"/>
              <a:gd name="T101" fmla="*/ 181451246 h 834"/>
              <a:gd name="T102" fmla="*/ 919855723 w 441"/>
              <a:gd name="T103" fmla="*/ 90725623 h 834"/>
              <a:gd name="T104" fmla="*/ 877013903 w 441"/>
              <a:gd name="T105" fmla="*/ 0 h 834"/>
              <a:gd name="T106" fmla="*/ 745965709 w 441"/>
              <a:gd name="T107" fmla="*/ 113407841 h 8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1"/>
              <a:gd name="T163" fmla="*/ 0 h 834"/>
              <a:gd name="T164" fmla="*/ 441 w 441"/>
              <a:gd name="T165" fmla="*/ 834 h 8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1" h="834">
                <a:moveTo>
                  <a:pt x="296" y="45"/>
                </a:moveTo>
                <a:lnTo>
                  <a:pt x="296" y="45"/>
                </a:lnTo>
                <a:lnTo>
                  <a:pt x="310" y="72"/>
                </a:lnTo>
                <a:lnTo>
                  <a:pt x="337" y="145"/>
                </a:lnTo>
                <a:lnTo>
                  <a:pt x="351" y="195"/>
                </a:lnTo>
                <a:lnTo>
                  <a:pt x="365" y="254"/>
                </a:lnTo>
                <a:lnTo>
                  <a:pt x="375" y="313"/>
                </a:lnTo>
                <a:lnTo>
                  <a:pt x="379" y="380"/>
                </a:lnTo>
                <a:lnTo>
                  <a:pt x="379" y="444"/>
                </a:lnTo>
                <a:lnTo>
                  <a:pt x="372" y="507"/>
                </a:lnTo>
                <a:lnTo>
                  <a:pt x="365" y="539"/>
                </a:lnTo>
                <a:lnTo>
                  <a:pt x="358" y="571"/>
                </a:lnTo>
                <a:lnTo>
                  <a:pt x="348" y="602"/>
                </a:lnTo>
                <a:lnTo>
                  <a:pt x="334" y="634"/>
                </a:lnTo>
                <a:lnTo>
                  <a:pt x="324" y="648"/>
                </a:lnTo>
                <a:lnTo>
                  <a:pt x="313" y="666"/>
                </a:lnTo>
                <a:lnTo>
                  <a:pt x="296" y="680"/>
                </a:lnTo>
                <a:lnTo>
                  <a:pt x="279" y="689"/>
                </a:lnTo>
                <a:lnTo>
                  <a:pt x="237" y="711"/>
                </a:lnTo>
                <a:lnTo>
                  <a:pt x="193" y="729"/>
                </a:lnTo>
                <a:lnTo>
                  <a:pt x="141" y="738"/>
                </a:lnTo>
                <a:lnTo>
                  <a:pt x="93" y="747"/>
                </a:lnTo>
                <a:lnTo>
                  <a:pt x="44" y="752"/>
                </a:lnTo>
                <a:lnTo>
                  <a:pt x="0" y="752"/>
                </a:lnTo>
                <a:lnTo>
                  <a:pt x="0" y="834"/>
                </a:lnTo>
                <a:lnTo>
                  <a:pt x="65" y="834"/>
                </a:lnTo>
                <a:lnTo>
                  <a:pt x="117" y="825"/>
                </a:lnTo>
                <a:lnTo>
                  <a:pt x="179" y="815"/>
                </a:lnTo>
                <a:lnTo>
                  <a:pt x="241" y="793"/>
                </a:lnTo>
                <a:lnTo>
                  <a:pt x="272" y="784"/>
                </a:lnTo>
                <a:lnTo>
                  <a:pt x="300" y="766"/>
                </a:lnTo>
                <a:lnTo>
                  <a:pt x="327" y="747"/>
                </a:lnTo>
                <a:lnTo>
                  <a:pt x="351" y="729"/>
                </a:lnTo>
                <a:lnTo>
                  <a:pt x="368" y="702"/>
                </a:lnTo>
                <a:lnTo>
                  <a:pt x="386" y="675"/>
                </a:lnTo>
                <a:lnTo>
                  <a:pt x="403" y="639"/>
                </a:lnTo>
                <a:lnTo>
                  <a:pt x="413" y="602"/>
                </a:lnTo>
                <a:lnTo>
                  <a:pt x="424" y="566"/>
                </a:lnTo>
                <a:lnTo>
                  <a:pt x="430" y="530"/>
                </a:lnTo>
                <a:lnTo>
                  <a:pt x="441" y="458"/>
                </a:lnTo>
                <a:lnTo>
                  <a:pt x="441" y="390"/>
                </a:lnTo>
                <a:lnTo>
                  <a:pt x="437" y="313"/>
                </a:lnTo>
                <a:lnTo>
                  <a:pt x="427" y="245"/>
                </a:lnTo>
                <a:lnTo>
                  <a:pt x="413" y="181"/>
                </a:lnTo>
                <a:lnTo>
                  <a:pt x="396" y="122"/>
                </a:lnTo>
                <a:lnTo>
                  <a:pt x="379" y="72"/>
                </a:lnTo>
                <a:lnTo>
                  <a:pt x="365" y="36"/>
                </a:lnTo>
                <a:lnTo>
                  <a:pt x="348" y="0"/>
                </a:lnTo>
                <a:lnTo>
                  <a:pt x="296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7158" y="285728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1.  Я считаю, что при вдохе лёгкие расширяются, и потом в них входит воздух.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3071802" y="4786322"/>
            <a:ext cx="6072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2. А я считаю, что воздух входит в лёгкие, вызывая их расширение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1769093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Georgia" pitchFamily="18" charset="0"/>
              </a:rPr>
              <a:t>Как мы дышим?</a:t>
            </a:r>
            <a:endParaRPr lang="ru-RU" sz="4400" i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4357718" cy="142876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1. Понаблюдай за своим дыханием</a:t>
            </a:r>
            <a:endParaRPr lang="ru-RU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85786" y="2214554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285991"/>
            <a:ext cx="3971924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2. Проверь свои наблюдения</a:t>
            </a:r>
            <a:endParaRPr lang="ru-RU" sz="36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488" y="3429000"/>
            <a:ext cx="219671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71448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Спирометр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</a:rPr>
              <a:t>от лат. </a:t>
            </a:r>
            <a:r>
              <a:rPr lang="ru-RU" sz="3200" i="1" dirty="0" err="1" smtClean="0">
                <a:solidFill>
                  <a:srgbClr val="00B050"/>
                </a:solidFill>
              </a:rPr>
              <a:t>spiro</a:t>
            </a:r>
            <a:r>
              <a:rPr lang="ru-RU" sz="3200" i="1" dirty="0" smtClean="0">
                <a:solidFill>
                  <a:srgbClr val="00B050"/>
                </a:solidFill>
              </a:rPr>
              <a:t> — дую, дышу и греч. </a:t>
            </a:r>
            <a:r>
              <a:rPr lang="ru-RU" sz="3200" i="1" dirty="0" err="1" smtClean="0">
                <a:solidFill>
                  <a:srgbClr val="00B050"/>
                </a:solidFill>
              </a:rPr>
              <a:t>metron</a:t>
            </a:r>
            <a:r>
              <a:rPr lang="ru-RU" sz="3200" i="1" dirty="0" smtClean="0">
                <a:solidFill>
                  <a:srgbClr val="00B050"/>
                </a:solidFill>
              </a:rPr>
              <a:t> —  </a:t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                                            мера,    измеряю. </a:t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                                                                 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71678"/>
            <a:ext cx="8519952" cy="40273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</a:t>
            </a:r>
            <a:r>
              <a:rPr lang="ru-RU" b="1" i="1" dirty="0" smtClean="0"/>
              <a:t>медицинский прибор для измерений объема воздуха, поступающего из легких человека при наибольшем выдохе после наибольшего вдоха.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2716213" y="1196975"/>
            <a:ext cx="118602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ru-RU" i="1" dirty="0"/>
              <a:t>                                                                                                           </a:t>
            </a:r>
            <a:r>
              <a:rPr lang="ru-RU" sz="3200" i="1" dirty="0">
                <a:solidFill>
                  <a:srgbClr val="CC3300"/>
                </a:solidFill>
                <a:latin typeface="Impact" pitchFamily="34" charset="0"/>
              </a:rPr>
              <a:t>Кто сигару поджигает -</a:t>
            </a:r>
            <a:br>
              <a:rPr lang="ru-RU" sz="3200" i="1" dirty="0">
                <a:solidFill>
                  <a:srgbClr val="CC3300"/>
                </a:solidFill>
                <a:latin typeface="Impact" pitchFamily="34" charset="0"/>
              </a:rPr>
            </a:br>
            <a:r>
              <a:rPr lang="ru-RU" sz="3200" i="1" dirty="0">
                <a:solidFill>
                  <a:srgbClr val="CC3300"/>
                </a:solidFill>
                <a:latin typeface="Impact" pitchFamily="34" charset="0"/>
              </a:rPr>
              <a:t>                                                                                                  Жизнь на годы сокращает</a:t>
            </a:r>
            <a:br>
              <a:rPr lang="ru-RU" sz="3200" i="1" dirty="0">
                <a:solidFill>
                  <a:srgbClr val="CC3300"/>
                </a:solidFill>
                <a:latin typeface="Impact" pitchFamily="34" charset="0"/>
              </a:rPr>
            </a:br>
            <a:r>
              <a:rPr lang="ru-RU" sz="3200" i="1" dirty="0">
                <a:solidFill>
                  <a:srgbClr val="CC3300"/>
                </a:solidFill>
                <a:latin typeface="Impact" pitchFamily="34" charset="0"/>
              </a:rPr>
              <a:t>                                                                                                  Окружающим, себе,</a:t>
            </a:r>
            <a:br>
              <a:rPr lang="ru-RU" sz="3200" i="1" dirty="0">
                <a:solidFill>
                  <a:srgbClr val="CC3300"/>
                </a:solidFill>
                <a:latin typeface="Impact" pitchFamily="34" charset="0"/>
              </a:rPr>
            </a:br>
            <a:r>
              <a:rPr lang="ru-RU" sz="3200" i="1" dirty="0">
                <a:solidFill>
                  <a:srgbClr val="CC3300"/>
                </a:solidFill>
                <a:latin typeface="Impact" pitchFamily="34" charset="0"/>
              </a:rPr>
              <a:t>                                                                                                  Может быть, тебе и мне.</a:t>
            </a:r>
            <a:endParaRPr lang="ru-RU" sz="3200" dirty="0">
              <a:solidFill>
                <a:srgbClr val="CC3300"/>
              </a:solidFill>
              <a:latin typeface="Impact" pitchFamily="34" charset="0"/>
            </a:endParaRPr>
          </a:p>
          <a:p>
            <a:pPr indent="457200" eaLnBrk="0" hangingPunct="0"/>
            <a:endParaRPr lang="ru-RU" sz="3200" dirty="0">
              <a:solidFill>
                <a:srgbClr val="CC3300"/>
              </a:solidFill>
              <a:latin typeface="Impact" pitchFamily="34" charset="0"/>
            </a:endParaRPr>
          </a:p>
        </p:txBody>
      </p:sp>
      <p:pic>
        <p:nvPicPr>
          <p:cNvPr id="29703" name="Picture 7" descr="1223122193_bu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59660">
            <a:off x="533035" y="2140501"/>
            <a:ext cx="43926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Что опасно для органов дыхания?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643834" y="6643709"/>
            <a:ext cx="1500166" cy="45719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857628"/>
            <a:ext cx="5500726" cy="192882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</a:t>
            </a:r>
            <a:endParaRPr lang="ru-RU" sz="6000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2256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 - исследовательская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лаборатория 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:\Documents and Settings\Admin\Рабочий стол\event-image-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071834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3857628"/>
            <a:ext cx="59811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«Хочу всё знать!»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1100" b="1" i="1" dirty="0" smtClean="0">
                <a:solidFill>
                  <a:srgbClr val="FF0000"/>
                </a:solidFill>
              </a:rPr>
              <a:t>     1 сигарета сокращает жизнь человека </a:t>
            </a:r>
          </a:p>
          <a:p>
            <a:pPr>
              <a:buNone/>
            </a:pPr>
            <a:r>
              <a:rPr lang="ru-RU" sz="11100" b="1" i="1" dirty="0">
                <a:solidFill>
                  <a:srgbClr val="FF0000"/>
                </a:solidFill>
              </a:rPr>
              <a:t> </a:t>
            </a:r>
            <a:r>
              <a:rPr lang="ru-RU" sz="11100" b="1" i="1" dirty="0" smtClean="0">
                <a:solidFill>
                  <a:srgbClr val="FF0000"/>
                </a:solidFill>
              </a:rPr>
              <a:t>                        на 15 минут!</a:t>
            </a:r>
            <a:endParaRPr lang="en-US" sz="111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3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000760" y="0"/>
          <a:ext cx="2953059" cy="3071810"/>
        </p:xfrm>
        <a:graphic>
          <a:graphicData uri="http://schemas.openxmlformats.org/presentationml/2006/ole">
            <p:oleObj spid="_x0000_s4100" name="Фотография Photo Editor" r:id="rId4" imgW="1895238" imgH="19719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5851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Georgia" pitchFamily="18" charset="0"/>
              </a:rPr>
              <a:t>Мы выбираем!</a:t>
            </a:r>
            <a:endParaRPr lang="ru-RU" sz="5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14858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         </a:t>
            </a:r>
            <a:r>
              <a:rPr lang="ru-RU" sz="6000" b="1" i="1" dirty="0" smtClean="0"/>
              <a:t>Выполни тест</a:t>
            </a:r>
            <a:endParaRPr lang="ru-RU" sz="6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643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Определи уровень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                        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                         своих знаний </a:t>
            </a:r>
            <a:endParaRPr lang="ru-RU" sz="4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27243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Процесс дыхания характерен</a:t>
            </a:r>
            <a:b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для: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0100" y="2428868"/>
            <a:ext cx="7686700" cy="35909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а) всех живых организмов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б) только для  животных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в) только  для  растений</a:t>
            </a:r>
          </a:p>
        </p:txBody>
      </p:sp>
    </p:spTree>
  </p:cSld>
  <p:clrMapOvr>
    <a:masterClrMapping/>
  </p:clrMapOvr>
  <p:transition advTm="481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6152" cy="9875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/>
              <a:t/>
            </a:r>
            <a:br>
              <a:rPr lang="ru-RU" sz="3800" b="1" i="1" dirty="0" smtClean="0"/>
            </a:br>
            <a:r>
              <a:rPr lang="ru-RU" sz="3800" b="1" i="1" dirty="0" smtClean="0">
                <a:solidFill>
                  <a:srgbClr val="00B050"/>
                </a:solidFill>
              </a:rPr>
              <a:t>Органы дыхания млекопитающих</a:t>
            </a:r>
            <a:r>
              <a:rPr lang="ru-RU" sz="3800" b="1" i="1" dirty="0" smtClean="0"/>
              <a:t>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а) жабры</a:t>
            </a:r>
          </a:p>
          <a:p>
            <a:pPr eaLnBrk="1" hangingPunct="1">
              <a:defRPr/>
            </a:pPr>
            <a:r>
              <a:rPr lang="ru-RU" sz="3600" b="1" dirty="0" smtClean="0"/>
              <a:t>б) легкие</a:t>
            </a:r>
          </a:p>
          <a:p>
            <a:pPr eaLnBrk="1" hangingPunct="1">
              <a:defRPr/>
            </a:pPr>
            <a:r>
              <a:rPr lang="ru-RU" sz="3600" b="1" dirty="0" smtClean="0"/>
              <a:t>в) сердце</a:t>
            </a:r>
          </a:p>
        </p:txBody>
      </p:sp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00B050"/>
                </a:solidFill>
              </a:rPr>
              <a:t>Человек  вдыхает: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а) только кислород</a:t>
            </a:r>
          </a:p>
          <a:p>
            <a:pPr eaLnBrk="1" hangingPunct="1">
              <a:buNone/>
              <a:defRPr/>
            </a:pPr>
            <a:r>
              <a:rPr lang="ru-RU" sz="3600" b="1" dirty="0" smtClean="0"/>
              <a:t>    содержащийся в воздухе</a:t>
            </a:r>
          </a:p>
          <a:p>
            <a:pPr eaLnBrk="1" hangingPunct="1">
              <a:defRPr/>
            </a:pPr>
            <a:r>
              <a:rPr lang="ru-RU" sz="3600" b="1" dirty="0" smtClean="0"/>
              <a:t>б) воздух</a:t>
            </a:r>
          </a:p>
          <a:p>
            <a:pPr eaLnBrk="1" hangingPunct="1">
              <a:defRPr/>
            </a:pPr>
            <a:r>
              <a:rPr lang="ru-RU" sz="3600" b="1" dirty="0" smtClean="0"/>
              <a:t>в) только углекислый газ содержащийся в воздухе</a:t>
            </a:r>
          </a:p>
        </p:txBody>
      </p:sp>
    </p:spTree>
  </p:cSld>
  <p:clrMapOvr>
    <a:masterClrMapping/>
  </p:clrMapOvr>
  <p:transition advTm="443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6152" cy="12144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b="1" i="1" dirty="0" smtClean="0">
                <a:solidFill>
                  <a:srgbClr val="00B050"/>
                </a:solidFill>
              </a:rPr>
              <a:t>Систему органов дыхания человека составляют: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а) кровь, сердце, легкие;</a:t>
            </a:r>
          </a:p>
          <a:p>
            <a:pPr eaLnBrk="1" hangingPunct="1">
              <a:defRPr/>
            </a:pPr>
            <a:r>
              <a:rPr lang="ru-RU" sz="3600" b="1" dirty="0" smtClean="0"/>
              <a:t>б) воздухоносные пути, легкие;</a:t>
            </a:r>
          </a:p>
          <a:p>
            <a:pPr eaLnBrk="1" hangingPunct="1">
              <a:defRPr/>
            </a:pPr>
            <a:r>
              <a:rPr lang="ru-RU" sz="3600" b="1" dirty="0" smtClean="0"/>
              <a:t>в) почки, печень, желудок.</a:t>
            </a:r>
          </a:p>
        </p:txBody>
      </p:sp>
    </p:spTree>
  </p:cSld>
  <p:clrMapOvr>
    <a:masterClrMapping/>
  </p:clrMapOvr>
  <p:transition advTm="242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21870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</a:rPr>
              <a:t>Основные функции органов дыхания: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а) дыхательная и двигательная</a:t>
            </a:r>
          </a:p>
          <a:p>
            <a:pPr eaLnBrk="1" hangingPunct="1">
              <a:defRPr/>
            </a:pPr>
            <a:r>
              <a:rPr lang="ru-RU" sz="3600" b="1" dirty="0" smtClean="0"/>
              <a:t>б) защитная</a:t>
            </a:r>
          </a:p>
          <a:p>
            <a:pPr eaLnBrk="1" hangingPunct="1">
              <a:defRPr/>
            </a:pPr>
            <a:r>
              <a:rPr lang="ru-RU" sz="3600" b="1" dirty="0" smtClean="0"/>
              <a:t>в) дыхательная, защитная и голосообразовательная.</a:t>
            </a:r>
          </a:p>
        </p:txBody>
      </p:sp>
    </p:spTree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6152" cy="11429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</a:rPr>
              <a:t>Как влияет курение на работу органов дыхания: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а) положительно</a:t>
            </a:r>
          </a:p>
          <a:p>
            <a:pPr eaLnBrk="1" hangingPunct="1">
              <a:defRPr/>
            </a:pPr>
            <a:r>
              <a:rPr lang="ru-RU" sz="3600" b="1" dirty="0" smtClean="0"/>
              <a:t>б) отрицательно</a:t>
            </a:r>
          </a:p>
          <a:p>
            <a:pPr eaLnBrk="1" hangingPunct="1">
              <a:defRPr/>
            </a:pPr>
            <a:r>
              <a:rPr lang="ru-RU" sz="3600" b="1" dirty="0" smtClean="0"/>
              <a:t>в) никак не влияет</a:t>
            </a:r>
          </a:p>
        </p:txBody>
      </p:sp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Какое дыхание полезнее: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а) дыхание  носом</a:t>
            </a:r>
          </a:p>
          <a:p>
            <a:pPr eaLnBrk="1" hangingPunct="1">
              <a:defRPr/>
            </a:pPr>
            <a:r>
              <a:rPr lang="ru-RU" sz="3600" b="1" dirty="0" smtClean="0">
                <a:latin typeface="Georgia" pitchFamily="18" charset="0"/>
              </a:rPr>
              <a:t>б) дыхание  ртом</a:t>
            </a:r>
          </a:p>
        </p:txBody>
      </p:sp>
    </p:spTree>
  </p:cSld>
  <p:clrMapOvr>
    <a:masterClrMapping/>
  </p:clrMapOvr>
  <p:transition advTm="48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2858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Правила работы в научной лаборатории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857628"/>
            <a:ext cx="8591390" cy="2241420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857364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/>
              <a:t>Умей не только слушать, но и слышать.</a:t>
            </a:r>
          </a:p>
          <a:p>
            <a:pPr marL="342900" indent="-342900">
              <a:buAutoNum type="arabicPeriod"/>
            </a:pPr>
            <a:endParaRPr lang="ru-RU" sz="2800" b="1" i="1" dirty="0" smtClean="0"/>
          </a:p>
          <a:p>
            <a:pPr marL="342900" indent="-342900">
              <a:buAutoNum type="arabicPeriod"/>
            </a:pPr>
            <a:r>
              <a:rPr lang="ru-RU" sz="2800" b="1" i="1" dirty="0" smtClean="0"/>
              <a:t>Умей не только смотреть, но и видеть.</a:t>
            </a:r>
          </a:p>
          <a:p>
            <a:pPr marL="342900" indent="-342900">
              <a:buAutoNum type="arabicPeriod"/>
            </a:pPr>
            <a:endParaRPr lang="ru-RU" sz="2800" b="1" i="1" dirty="0" smtClean="0"/>
          </a:p>
          <a:p>
            <a:pPr marL="342900" indent="-342900">
              <a:buAutoNum type="arabicPeriod"/>
            </a:pPr>
            <a:r>
              <a:rPr lang="ru-RU" sz="2800" b="1" i="1" dirty="0" smtClean="0"/>
              <a:t>Умей не только думать, но и вдуматься.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7572404"/>
            <a:ext cx="1643074" cy="1428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sp>
        <p:nvSpPr>
          <p:cNvPr id="13317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215306" y="7286652"/>
            <a:ext cx="928694" cy="974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1071602" y="131764"/>
            <a:ext cx="285752" cy="2165333"/>
            <a:chOff x="-31414077" y="357166"/>
            <a:chExt cx="32342739" cy="2165305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31414077" y="1368373"/>
              <a:ext cx="4214845" cy="1154098"/>
            </a:xfrm>
            <a:prstGeom prst="rect">
              <a:avLst/>
            </a:prstGeom>
          </p:spPr>
          <p:txBody>
            <a:bodyPr anchor="ctr">
              <a:normAutofit fontScale="25000" lnSpcReduction="2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cap="small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RevueCyr" pitchFamily="34" charset="0"/>
                  <a:ea typeface="+mj-ea"/>
                  <a:cs typeface="+mj-cs"/>
                </a:rPr>
                <a:t>Проверь себя</a:t>
              </a:r>
            </a:p>
          </p:txBody>
        </p:sp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500034" y="357166"/>
              <a:ext cx="428628" cy="1000132"/>
              <a:chOff x="500034" y="428604"/>
              <a:chExt cx="428628" cy="1000132"/>
            </a:xfrm>
          </p:grpSpPr>
          <p:sp>
            <p:nvSpPr>
              <p:cNvPr id="7" name="Трапеция 6"/>
              <p:cNvSpPr/>
              <p:nvPr/>
            </p:nvSpPr>
            <p:spPr>
              <a:xfrm rot="10800000">
                <a:off x="500034" y="428604"/>
                <a:ext cx="428628" cy="571504"/>
              </a:xfrm>
              <a:prstGeom prst="trapezoid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571472" y="1142984"/>
                <a:ext cx="285752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03" name="Содержимое 3"/>
          <p:cNvSpPr txBox="1">
            <a:spLocks/>
          </p:cNvSpPr>
          <p:nvPr/>
        </p:nvSpPr>
        <p:spPr bwMode="auto">
          <a:xfrm>
            <a:off x="3857625" y="7358088"/>
            <a:ext cx="709613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4104" name="AutoShape 4"/>
          <p:cNvSpPr>
            <a:spLocks noChangeAspect="1" noChangeArrowheads="1" noTextEdit="1"/>
          </p:cNvSpPr>
          <p:nvPr/>
        </p:nvSpPr>
        <p:spPr bwMode="auto">
          <a:xfrm>
            <a:off x="5857875" y="500063"/>
            <a:ext cx="30718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7885113" y="2552700"/>
            <a:ext cx="88900" cy="385763"/>
          </a:xfrm>
          <a:custGeom>
            <a:avLst/>
            <a:gdLst>
              <a:gd name="T0" fmla="*/ 131048139 w 56"/>
              <a:gd name="T1" fmla="*/ 45362872 h 243"/>
              <a:gd name="T2" fmla="*/ 131048139 w 56"/>
              <a:gd name="T3" fmla="*/ 45362872 h 243"/>
              <a:gd name="T4" fmla="*/ 141128761 w 56"/>
              <a:gd name="T5" fmla="*/ 113407993 h 243"/>
              <a:gd name="T6" fmla="*/ 141128761 w 56"/>
              <a:gd name="T7" fmla="*/ 236895034 h 243"/>
              <a:gd name="T8" fmla="*/ 131048139 w 56"/>
              <a:gd name="T9" fmla="*/ 408265838 h 243"/>
              <a:gd name="T10" fmla="*/ 110886894 w 56"/>
              <a:gd name="T11" fmla="*/ 498991657 h 243"/>
              <a:gd name="T12" fmla="*/ 93246574 w 56"/>
              <a:gd name="T13" fmla="*/ 567036741 h 243"/>
              <a:gd name="T14" fmla="*/ 93246574 w 56"/>
              <a:gd name="T15" fmla="*/ 567036741 h 243"/>
              <a:gd name="T16" fmla="*/ 83165952 w 56"/>
              <a:gd name="T17" fmla="*/ 589717377 h 243"/>
              <a:gd name="T18" fmla="*/ 73083742 w 56"/>
              <a:gd name="T19" fmla="*/ 599798013 h 243"/>
              <a:gd name="T20" fmla="*/ 55443447 w 56"/>
              <a:gd name="T21" fmla="*/ 612399601 h 243"/>
              <a:gd name="T22" fmla="*/ 37801552 w 56"/>
              <a:gd name="T23" fmla="*/ 599798013 h 243"/>
              <a:gd name="T24" fmla="*/ 37801552 w 56"/>
              <a:gd name="T25" fmla="*/ 599798013 h 243"/>
              <a:gd name="T26" fmla="*/ 17641889 w 56"/>
              <a:gd name="T27" fmla="*/ 589717377 h 243"/>
              <a:gd name="T28" fmla="*/ 7561264 w 56"/>
              <a:gd name="T29" fmla="*/ 577117377 h 243"/>
              <a:gd name="T30" fmla="*/ 0 w 56"/>
              <a:gd name="T31" fmla="*/ 554435153 h 243"/>
              <a:gd name="T32" fmla="*/ 7561264 w 56"/>
              <a:gd name="T33" fmla="*/ 531754517 h 243"/>
              <a:gd name="T34" fmla="*/ 7561264 w 56"/>
              <a:gd name="T35" fmla="*/ 531754517 h 243"/>
              <a:gd name="T36" fmla="*/ 17641889 w 56"/>
              <a:gd name="T37" fmla="*/ 463709433 h 243"/>
              <a:gd name="T38" fmla="*/ 27722517 w 56"/>
              <a:gd name="T39" fmla="*/ 385585202 h 243"/>
              <a:gd name="T40" fmla="*/ 37801552 w 56"/>
              <a:gd name="T41" fmla="*/ 236895034 h 243"/>
              <a:gd name="T42" fmla="*/ 37801552 w 56"/>
              <a:gd name="T43" fmla="*/ 57964473 h 243"/>
              <a:gd name="T44" fmla="*/ 37801552 w 56"/>
              <a:gd name="T45" fmla="*/ 57964473 h 243"/>
              <a:gd name="T46" fmla="*/ 37801552 w 56"/>
              <a:gd name="T47" fmla="*/ 35282237 h 243"/>
              <a:gd name="T48" fmla="*/ 45362813 w 56"/>
              <a:gd name="T49" fmla="*/ 12601591 h 243"/>
              <a:gd name="T50" fmla="*/ 65524069 w 56"/>
              <a:gd name="T51" fmla="*/ 0 h 243"/>
              <a:gd name="T52" fmla="*/ 83165952 w 56"/>
              <a:gd name="T53" fmla="*/ 0 h 243"/>
              <a:gd name="T54" fmla="*/ 83165952 w 56"/>
              <a:gd name="T55" fmla="*/ 0 h 243"/>
              <a:gd name="T56" fmla="*/ 103327197 w 56"/>
              <a:gd name="T57" fmla="*/ 0 h 243"/>
              <a:gd name="T58" fmla="*/ 110886894 w 56"/>
              <a:gd name="T59" fmla="*/ 12601591 h 243"/>
              <a:gd name="T60" fmla="*/ 131048139 w 56"/>
              <a:gd name="T61" fmla="*/ 22682230 h 243"/>
              <a:gd name="T62" fmla="*/ 131048139 w 56"/>
              <a:gd name="T63" fmla="*/ 45362872 h 243"/>
              <a:gd name="T64" fmla="*/ 131048139 w 56"/>
              <a:gd name="T65" fmla="*/ 45362872 h 2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243"/>
              <a:gd name="T101" fmla="*/ 56 w 56"/>
              <a:gd name="T102" fmla="*/ 243 h 2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243">
                <a:moveTo>
                  <a:pt x="52" y="18"/>
                </a:moveTo>
                <a:lnTo>
                  <a:pt x="52" y="18"/>
                </a:lnTo>
                <a:lnTo>
                  <a:pt x="56" y="45"/>
                </a:lnTo>
                <a:lnTo>
                  <a:pt x="56" y="94"/>
                </a:lnTo>
                <a:lnTo>
                  <a:pt x="52" y="162"/>
                </a:lnTo>
                <a:lnTo>
                  <a:pt x="44" y="198"/>
                </a:lnTo>
                <a:lnTo>
                  <a:pt x="37" y="225"/>
                </a:lnTo>
                <a:lnTo>
                  <a:pt x="33" y="234"/>
                </a:lnTo>
                <a:lnTo>
                  <a:pt x="29" y="238"/>
                </a:lnTo>
                <a:lnTo>
                  <a:pt x="22" y="243"/>
                </a:lnTo>
                <a:lnTo>
                  <a:pt x="15" y="238"/>
                </a:lnTo>
                <a:lnTo>
                  <a:pt x="7" y="234"/>
                </a:lnTo>
                <a:lnTo>
                  <a:pt x="3" y="229"/>
                </a:lnTo>
                <a:lnTo>
                  <a:pt x="0" y="220"/>
                </a:lnTo>
                <a:lnTo>
                  <a:pt x="3" y="211"/>
                </a:lnTo>
                <a:lnTo>
                  <a:pt x="7" y="184"/>
                </a:lnTo>
                <a:lnTo>
                  <a:pt x="11" y="153"/>
                </a:lnTo>
                <a:lnTo>
                  <a:pt x="15" y="94"/>
                </a:lnTo>
                <a:lnTo>
                  <a:pt x="15" y="23"/>
                </a:lnTo>
                <a:lnTo>
                  <a:pt x="15" y="14"/>
                </a:lnTo>
                <a:lnTo>
                  <a:pt x="18" y="5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4" y="5"/>
                </a:lnTo>
                <a:lnTo>
                  <a:pt x="52" y="9"/>
                </a:lnTo>
                <a:lnTo>
                  <a:pt x="5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6" name="Freeform 9"/>
          <p:cNvSpPr>
            <a:spLocks/>
          </p:cNvSpPr>
          <p:nvPr/>
        </p:nvSpPr>
        <p:spPr bwMode="auto">
          <a:xfrm>
            <a:off x="7040563" y="1419225"/>
            <a:ext cx="1462087" cy="1198563"/>
          </a:xfrm>
          <a:custGeom>
            <a:avLst/>
            <a:gdLst>
              <a:gd name="T0" fmla="*/ 2038805169 w 921"/>
              <a:gd name="T1" fmla="*/ 655240885 h 755"/>
              <a:gd name="T2" fmla="*/ 1990923023 w 921"/>
              <a:gd name="T3" fmla="*/ 667842461 h 755"/>
              <a:gd name="T4" fmla="*/ 1925399000 w 921"/>
              <a:gd name="T5" fmla="*/ 509071809 h 755"/>
              <a:gd name="T6" fmla="*/ 1839713739 w 921"/>
              <a:gd name="T7" fmla="*/ 372983259 h 755"/>
              <a:gd name="T8" fmla="*/ 1726305983 w 921"/>
              <a:gd name="T9" fmla="*/ 246975435 h 755"/>
              <a:gd name="T10" fmla="*/ 1595257541 w 921"/>
              <a:gd name="T11" fmla="*/ 146169126 h 755"/>
              <a:gd name="T12" fmla="*/ 1433967639 w 921"/>
              <a:gd name="T13" fmla="*/ 68045044 h 755"/>
              <a:gd name="T14" fmla="*/ 1272677737 w 921"/>
              <a:gd name="T15" fmla="*/ 22682208 h 755"/>
              <a:gd name="T16" fmla="*/ 1083666927 w 921"/>
              <a:gd name="T17" fmla="*/ 0 h 755"/>
              <a:gd name="T18" fmla="*/ 904735148 w 921"/>
              <a:gd name="T19" fmla="*/ 22682208 h 755"/>
              <a:gd name="T20" fmla="*/ 801409399 w 921"/>
              <a:gd name="T21" fmla="*/ 45362829 h 755"/>
              <a:gd name="T22" fmla="*/ 604837331 w 921"/>
              <a:gd name="T23" fmla="*/ 113407885 h 755"/>
              <a:gd name="T24" fmla="*/ 433466810 w 921"/>
              <a:gd name="T25" fmla="*/ 214214194 h 755"/>
              <a:gd name="T26" fmla="*/ 292338047 w 921"/>
              <a:gd name="T27" fmla="*/ 337701068 h 755"/>
              <a:gd name="T28" fmla="*/ 168849622 w 921"/>
              <a:gd name="T29" fmla="*/ 486391194 h 755"/>
              <a:gd name="T30" fmla="*/ 75604666 w 921"/>
              <a:gd name="T31" fmla="*/ 655240885 h 755"/>
              <a:gd name="T32" fmla="*/ 17640295 w 921"/>
              <a:gd name="T33" fmla="*/ 836692350 h 755"/>
              <a:gd name="T34" fmla="*/ 0 w 921"/>
              <a:gd name="T35" fmla="*/ 1030745194 h 755"/>
              <a:gd name="T36" fmla="*/ 10080622 w 921"/>
              <a:gd name="T37" fmla="*/ 1118949877 h 755"/>
              <a:gd name="T38" fmla="*/ 47882158 w 921"/>
              <a:gd name="T39" fmla="*/ 1300401144 h 755"/>
              <a:gd name="T40" fmla="*/ 131048095 w 921"/>
              <a:gd name="T41" fmla="*/ 1471771785 h 755"/>
              <a:gd name="T42" fmla="*/ 236894643 w 921"/>
              <a:gd name="T43" fmla="*/ 1617940861 h 755"/>
              <a:gd name="T44" fmla="*/ 378023307 w 921"/>
              <a:gd name="T45" fmla="*/ 1731349094 h 755"/>
              <a:gd name="T46" fmla="*/ 536792360 w 921"/>
              <a:gd name="T47" fmla="*/ 1822074727 h 755"/>
              <a:gd name="T48" fmla="*/ 715724139 w 921"/>
              <a:gd name="T49" fmla="*/ 1880037533 h 755"/>
              <a:gd name="T50" fmla="*/ 914815767 w 921"/>
              <a:gd name="T51" fmla="*/ 1902719735 h 755"/>
              <a:gd name="T52" fmla="*/ 1113908783 w 921"/>
              <a:gd name="T53" fmla="*/ 1890118159 h 755"/>
              <a:gd name="T54" fmla="*/ 1272677737 w 921"/>
              <a:gd name="T55" fmla="*/ 1857356918 h 755"/>
              <a:gd name="T56" fmla="*/ 1565015684 w 921"/>
              <a:gd name="T57" fmla="*/ 1708666892 h 755"/>
              <a:gd name="T58" fmla="*/ 1801910625 w 921"/>
              <a:gd name="T59" fmla="*/ 1494453987 h 755"/>
              <a:gd name="T60" fmla="*/ 1925399000 w 921"/>
              <a:gd name="T61" fmla="*/ 1300401144 h 755"/>
              <a:gd name="T62" fmla="*/ 1970761785 w 921"/>
              <a:gd name="T63" fmla="*/ 1154232068 h 755"/>
              <a:gd name="T64" fmla="*/ 1990923023 w 921"/>
              <a:gd name="T65" fmla="*/ 1086188636 h 755"/>
              <a:gd name="T66" fmla="*/ 2084167954 w 921"/>
              <a:gd name="T67" fmla="*/ 1086188636 h 755"/>
              <a:gd name="T68" fmla="*/ 2142132306 w 921"/>
              <a:gd name="T69" fmla="*/ 1063506434 h 755"/>
              <a:gd name="T70" fmla="*/ 2147483647 w 921"/>
              <a:gd name="T71" fmla="*/ 1018143617 h 755"/>
              <a:gd name="T72" fmla="*/ 2147483647 w 921"/>
              <a:gd name="T73" fmla="*/ 950100186 h 755"/>
              <a:gd name="T74" fmla="*/ 2147483647 w 921"/>
              <a:gd name="T75" fmla="*/ 871974541 h 755"/>
              <a:gd name="T76" fmla="*/ 2147483647 w 921"/>
              <a:gd name="T77" fmla="*/ 826611526 h 755"/>
              <a:gd name="T78" fmla="*/ 2147483647 w 921"/>
              <a:gd name="T79" fmla="*/ 745966518 h 755"/>
              <a:gd name="T80" fmla="*/ 2147483647 w 921"/>
              <a:gd name="T81" fmla="*/ 690523076 h 755"/>
              <a:gd name="T82" fmla="*/ 2142132306 w 921"/>
              <a:gd name="T83" fmla="*/ 655240885 h 755"/>
              <a:gd name="T84" fmla="*/ 2038805169 w 921"/>
              <a:gd name="T85" fmla="*/ 655240885 h 7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1"/>
              <a:gd name="T130" fmla="*/ 0 h 755"/>
              <a:gd name="T131" fmla="*/ 921 w 921"/>
              <a:gd name="T132" fmla="*/ 755 h 7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1" h="755">
                <a:moveTo>
                  <a:pt x="809" y="260"/>
                </a:moveTo>
                <a:lnTo>
                  <a:pt x="809" y="260"/>
                </a:lnTo>
                <a:lnTo>
                  <a:pt x="790" y="265"/>
                </a:lnTo>
                <a:lnTo>
                  <a:pt x="779" y="233"/>
                </a:lnTo>
                <a:lnTo>
                  <a:pt x="764" y="202"/>
                </a:lnTo>
                <a:lnTo>
                  <a:pt x="749" y="175"/>
                </a:lnTo>
                <a:lnTo>
                  <a:pt x="730" y="148"/>
                </a:lnTo>
                <a:lnTo>
                  <a:pt x="707" y="121"/>
                </a:lnTo>
                <a:lnTo>
                  <a:pt x="685" y="98"/>
                </a:lnTo>
                <a:lnTo>
                  <a:pt x="659" y="76"/>
                </a:lnTo>
                <a:lnTo>
                  <a:pt x="633" y="58"/>
                </a:lnTo>
                <a:lnTo>
                  <a:pt x="603" y="40"/>
                </a:lnTo>
                <a:lnTo>
                  <a:pt x="569" y="27"/>
                </a:lnTo>
                <a:lnTo>
                  <a:pt x="539" y="18"/>
                </a:lnTo>
                <a:lnTo>
                  <a:pt x="505" y="9"/>
                </a:lnTo>
                <a:lnTo>
                  <a:pt x="468" y="4"/>
                </a:lnTo>
                <a:lnTo>
                  <a:pt x="430" y="0"/>
                </a:lnTo>
                <a:lnTo>
                  <a:pt x="397" y="4"/>
                </a:lnTo>
                <a:lnTo>
                  <a:pt x="359" y="9"/>
                </a:lnTo>
                <a:lnTo>
                  <a:pt x="318" y="18"/>
                </a:lnTo>
                <a:lnTo>
                  <a:pt x="277" y="27"/>
                </a:lnTo>
                <a:lnTo>
                  <a:pt x="240" y="45"/>
                </a:lnTo>
                <a:lnTo>
                  <a:pt x="206" y="62"/>
                </a:lnTo>
                <a:lnTo>
                  <a:pt x="172" y="85"/>
                </a:lnTo>
                <a:lnTo>
                  <a:pt x="142" y="107"/>
                </a:lnTo>
                <a:lnTo>
                  <a:pt x="116" y="134"/>
                </a:lnTo>
                <a:lnTo>
                  <a:pt x="90" y="161"/>
                </a:lnTo>
                <a:lnTo>
                  <a:pt x="67" y="193"/>
                </a:lnTo>
                <a:lnTo>
                  <a:pt x="49" y="224"/>
                </a:lnTo>
                <a:lnTo>
                  <a:pt x="30" y="260"/>
                </a:lnTo>
                <a:lnTo>
                  <a:pt x="19" y="296"/>
                </a:lnTo>
                <a:lnTo>
                  <a:pt x="7" y="332"/>
                </a:lnTo>
                <a:lnTo>
                  <a:pt x="4" y="368"/>
                </a:lnTo>
                <a:lnTo>
                  <a:pt x="0" y="409"/>
                </a:lnTo>
                <a:lnTo>
                  <a:pt x="4" y="444"/>
                </a:lnTo>
                <a:lnTo>
                  <a:pt x="7" y="480"/>
                </a:lnTo>
                <a:lnTo>
                  <a:pt x="19" y="516"/>
                </a:lnTo>
                <a:lnTo>
                  <a:pt x="34" y="552"/>
                </a:lnTo>
                <a:lnTo>
                  <a:pt x="52" y="584"/>
                </a:lnTo>
                <a:lnTo>
                  <a:pt x="71" y="615"/>
                </a:lnTo>
                <a:lnTo>
                  <a:pt x="94" y="642"/>
                </a:lnTo>
                <a:lnTo>
                  <a:pt x="120" y="665"/>
                </a:lnTo>
                <a:lnTo>
                  <a:pt x="150" y="687"/>
                </a:lnTo>
                <a:lnTo>
                  <a:pt x="180" y="710"/>
                </a:lnTo>
                <a:lnTo>
                  <a:pt x="213" y="723"/>
                </a:lnTo>
                <a:lnTo>
                  <a:pt x="247" y="737"/>
                </a:lnTo>
                <a:lnTo>
                  <a:pt x="284" y="746"/>
                </a:lnTo>
                <a:lnTo>
                  <a:pt x="322" y="755"/>
                </a:lnTo>
                <a:lnTo>
                  <a:pt x="363" y="755"/>
                </a:lnTo>
                <a:lnTo>
                  <a:pt x="401" y="755"/>
                </a:lnTo>
                <a:lnTo>
                  <a:pt x="442" y="750"/>
                </a:lnTo>
                <a:lnTo>
                  <a:pt x="505" y="737"/>
                </a:lnTo>
                <a:lnTo>
                  <a:pt x="569" y="710"/>
                </a:lnTo>
                <a:lnTo>
                  <a:pt x="621" y="678"/>
                </a:lnTo>
                <a:lnTo>
                  <a:pt x="670" y="638"/>
                </a:lnTo>
                <a:lnTo>
                  <a:pt x="715" y="593"/>
                </a:lnTo>
                <a:lnTo>
                  <a:pt x="749" y="543"/>
                </a:lnTo>
                <a:lnTo>
                  <a:pt x="764" y="516"/>
                </a:lnTo>
                <a:lnTo>
                  <a:pt x="775" y="489"/>
                </a:lnTo>
                <a:lnTo>
                  <a:pt x="782" y="458"/>
                </a:lnTo>
                <a:lnTo>
                  <a:pt x="790" y="431"/>
                </a:lnTo>
                <a:lnTo>
                  <a:pt x="809" y="431"/>
                </a:lnTo>
                <a:lnTo>
                  <a:pt x="827" y="431"/>
                </a:lnTo>
                <a:lnTo>
                  <a:pt x="850" y="422"/>
                </a:lnTo>
                <a:lnTo>
                  <a:pt x="868" y="417"/>
                </a:lnTo>
                <a:lnTo>
                  <a:pt x="883" y="404"/>
                </a:lnTo>
                <a:lnTo>
                  <a:pt x="898" y="391"/>
                </a:lnTo>
                <a:lnTo>
                  <a:pt x="910" y="377"/>
                </a:lnTo>
                <a:lnTo>
                  <a:pt x="917" y="364"/>
                </a:lnTo>
                <a:lnTo>
                  <a:pt x="921" y="346"/>
                </a:lnTo>
                <a:lnTo>
                  <a:pt x="921" y="328"/>
                </a:lnTo>
                <a:lnTo>
                  <a:pt x="917" y="310"/>
                </a:lnTo>
                <a:lnTo>
                  <a:pt x="910" y="296"/>
                </a:lnTo>
                <a:lnTo>
                  <a:pt x="898" y="283"/>
                </a:lnTo>
                <a:lnTo>
                  <a:pt x="883" y="274"/>
                </a:lnTo>
                <a:lnTo>
                  <a:pt x="868" y="265"/>
                </a:lnTo>
                <a:lnTo>
                  <a:pt x="850" y="260"/>
                </a:lnTo>
                <a:lnTo>
                  <a:pt x="831" y="260"/>
                </a:lnTo>
                <a:lnTo>
                  <a:pt x="809" y="2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7" name="Freeform 10"/>
          <p:cNvSpPr>
            <a:spLocks/>
          </p:cNvSpPr>
          <p:nvPr/>
        </p:nvSpPr>
        <p:spPr bwMode="auto">
          <a:xfrm>
            <a:off x="7046913" y="1419225"/>
            <a:ext cx="979487" cy="1190625"/>
          </a:xfrm>
          <a:custGeom>
            <a:avLst/>
            <a:gdLst>
              <a:gd name="T0" fmla="*/ 498990684 w 617"/>
              <a:gd name="T1" fmla="*/ 927417595 h 750"/>
              <a:gd name="T2" fmla="*/ 509071300 w 617"/>
              <a:gd name="T3" fmla="*/ 655240610 h 750"/>
              <a:gd name="T4" fmla="*/ 584675919 w 617"/>
              <a:gd name="T5" fmla="*/ 405745917 h 750"/>
              <a:gd name="T6" fmla="*/ 735885157 w 617"/>
              <a:gd name="T7" fmla="*/ 178931879 h 750"/>
              <a:gd name="T8" fmla="*/ 942537980 w 617"/>
              <a:gd name="T9" fmla="*/ 0 h 750"/>
              <a:gd name="T10" fmla="*/ 887094593 w 617"/>
              <a:gd name="T11" fmla="*/ 0 h 750"/>
              <a:gd name="T12" fmla="*/ 781247928 w 617"/>
              <a:gd name="T13" fmla="*/ 22682199 h 750"/>
              <a:gd name="T14" fmla="*/ 594756534 w 617"/>
              <a:gd name="T15" fmla="*/ 100806242 h 750"/>
              <a:gd name="T16" fmla="*/ 423386065 w 617"/>
              <a:gd name="T17" fmla="*/ 201612484 h 750"/>
              <a:gd name="T18" fmla="*/ 282257343 w 617"/>
              <a:gd name="T19" fmla="*/ 327620305 h 750"/>
              <a:gd name="T20" fmla="*/ 158768956 w 617"/>
              <a:gd name="T21" fmla="*/ 473789419 h 750"/>
              <a:gd name="T22" fmla="*/ 65524028 w 617"/>
              <a:gd name="T23" fmla="*/ 645159988 h 750"/>
              <a:gd name="T24" fmla="*/ 7559671 w 617"/>
              <a:gd name="T25" fmla="*/ 826611179 h 750"/>
              <a:gd name="T26" fmla="*/ 0 w 617"/>
              <a:gd name="T27" fmla="*/ 1018143190 h 750"/>
              <a:gd name="T28" fmla="*/ 0 w 617"/>
              <a:gd name="T29" fmla="*/ 1118949408 h 750"/>
              <a:gd name="T30" fmla="*/ 45362784 w 617"/>
              <a:gd name="T31" fmla="*/ 1300400599 h 750"/>
              <a:gd name="T32" fmla="*/ 120967440 w 617"/>
              <a:gd name="T33" fmla="*/ 1471771168 h 750"/>
              <a:gd name="T34" fmla="*/ 234373624 w 617"/>
              <a:gd name="T35" fmla="*/ 1607859561 h 750"/>
              <a:gd name="T36" fmla="*/ 375502246 w 617"/>
              <a:gd name="T37" fmla="*/ 1721267746 h 750"/>
              <a:gd name="T38" fmla="*/ 536792200 w 617"/>
              <a:gd name="T39" fmla="*/ 1811993341 h 750"/>
              <a:gd name="T40" fmla="*/ 715723925 w 617"/>
              <a:gd name="T41" fmla="*/ 1867436761 h 750"/>
              <a:gd name="T42" fmla="*/ 914815493 w 617"/>
              <a:gd name="T43" fmla="*/ 1890117366 h 750"/>
              <a:gd name="T44" fmla="*/ 1111387502 w 617"/>
              <a:gd name="T45" fmla="*/ 1880036744 h 750"/>
              <a:gd name="T46" fmla="*/ 1234874253 w 617"/>
              <a:gd name="T47" fmla="*/ 1844754568 h 750"/>
              <a:gd name="T48" fmla="*/ 1461689697 w 617"/>
              <a:gd name="T49" fmla="*/ 1754028973 h 750"/>
              <a:gd name="T50" fmla="*/ 1554934600 w 617"/>
              <a:gd name="T51" fmla="*/ 1685985570 h 750"/>
              <a:gd name="T52" fmla="*/ 1368443207 w 617"/>
              <a:gd name="T53" fmla="*/ 1698585553 h 750"/>
              <a:gd name="T54" fmla="*/ 1179432453 w 617"/>
              <a:gd name="T55" fmla="*/ 1675904948 h 750"/>
              <a:gd name="T56" fmla="*/ 1008061983 w 617"/>
              <a:gd name="T57" fmla="*/ 1607859561 h 750"/>
              <a:gd name="T58" fmla="*/ 849291490 w 617"/>
              <a:gd name="T59" fmla="*/ 1517133966 h 750"/>
              <a:gd name="T60" fmla="*/ 715723925 w 617"/>
              <a:gd name="T61" fmla="*/ 1403727765 h 750"/>
              <a:gd name="T62" fmla="*/ 612396819 w 617"/>
              <a:gd name="T63" fmla="*/ 1267637784 h 750"/>
              <a:gd name="T64" fmla="*/ 536792200 w 617"/>
              <a:gd name="T65" fmla="*/ 1108868786 h 750"/>
              <a:gd name="T66" fmla="*/ 498990684 w 617"/>
              <a:gd name="T67" fmla="*/ 927417595 h 7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7"/>
              <a:gd name="T103" fmla="*/ 0 h 750"/>
              <a:gd name="T104" fmla="*/ 617 w 617"/>
              <a:gd name="T105" fmla="*/ 750 h 7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7" h="750">
                <a:moveTo>
                  <a:pt x="198" y="368"/>
                </a:moveTo>
                <a:lnTo>
                  <a:pt x="198" y="368"/>
                </a:lnTo>
                <a:lnTo>
                  <a:pt x="194" y="314"/>
                </a:lnTo>
                <a:lnTo>
                  <a:pt x="202" y="260"/>
                </a:lnTo>
                <a:lnTo>
                  <a:pt x="213" y="211"/>
                </a:lnTo>
                <a:lnTo>
                  <a:pt x="232" y="161"/>
                </a:lnTo>
                <a:lnTo>
                  <a:pt x="258" y="112"/>
                </a:lnTo>
                <a:lnTo>
                  <a:pt x="292" y="71"/>
                </a:lnTo>
                <a:lnTo>
                  <a:pt x="329" y="31"/>
                </a:lnTo>
                <a:lnTo>
                  <a:pt x="374" y="0"/>
                </a:lnTo>
                <a:lnTo>
                  <a:pt x="352" y="0"/>
                </a:lnTo>
                <a:lnTo>
                  <a:pt x="310" y="9"/>
                </a:lnTo>
                <a:lnTo>
                  <a:pt x="273" y="22"/>
                </a:lnTo>
                <a:lnTo>
                  <a:pt x="236" y="40"/>
                </a:lnTo>
                <a:lnTo>
                  <a:pt x="202" y="58"/>
                </a:lnTo>
                <a:lnTo>
                  <a:pt x="168" y="80"/>
                </a:lnTo>
                <a:lnTo>
                  <a:pt x="138" y="103"/>
                </a:lnTo>
                <a:lnTo>
                  <a:pt x="112" y="130"/>
                </a:lnTo>
                <a:lnTo>
                  <a:pt x="86" y="161"/>
                </a:lnTo>
                <a:lnTo>
                  <a:pt x="63" y="188"/>
                </a:lnTo>
                <a:lnTo>
                  <a:pt x="45" y="224"/>
                </a:lnTo>
                <a:lnTo>
                  <a:pt x="26" y="256"/>
                </a:lnTo>
                <a:lnTo>
                  <a:pt x="15" y="292"/>
                </a:lnTo>
                <a:lnTo>
                  <a:pt x="3" y="328"/>
                </a:lnTo>
                <a:lnTo>
                  <a:pt x="0" y="368"/>
                </a:lnTo>
                <a:lnTo>
                  <a:pt x="0" y="404"/>
                </a:lnTo>
                <a:lnTo>
                  <a:pt x="0" y="444"/>
                </a:lnTo>
                <a:lnTo>
                  <a:pt x="7" y="480"/>
                </a:lnTo>
                <a:lnTo>
                  <a:pt x="18" y="516"/>
                </a:lnTo>
                <a:lnTo>
                  <a:pt x="33" y="548"/>
                </a:lnTo>
                <a:lnTo>
                  <a:pt x="48" y="584"/>
                </a:lnTo>
                <a:lnTo>
                  <a:pt x="71" y="611"/>
                </a:lnTo>
                <a:lnTo>
                  <a:pt x="93" y="638"/>
                </a:lnTo>
                <a:lnTo>
                  <a:pt x="120" y="665"/>
                </a:lnTo>
                <a:lnTo>
                  <a:pt x="149" y="683"/>
                </a:lnTo>
                <a:lnTo>
                  <a:pt x="179" y="705"/>
                </a:lnTo>
                <a:lnTo>
                  <a:pt x="213" y="719"/>
                </a:lnTo>
                <a:lnTo>
                  <a:pt x="247" y="732"/>
                </a:lnTo>
                <a:lnTo>
                  <a:pt x="284" y="741"/>
                </a:lnTo>
                <a:lnTo>
                  <a:pt x="322" y="750"/>
                </a:lnTo>
                <a:lnTo>
                  <a:pt x="363" y="750"/>
                </a:lnTo>
                <a:lnTo>
                  <a:pt x="404" y="750"/>
                </a:lnTo>
                <a:lnTo>
                  <a:pt x="441" y="746"/>
                </a:lnTo>
                <a:lnTo>
                  <a:pt x="490" y="732"/>
                </a:lnTo>
                <a:lnTo>
                  <a:pt x="535" y="719"/>
                </a:lnTo>
                <a:lnTo>
                  <a:pt x="580" y="696"/>
                </a:lnTo>
                <a:lnTo>
                  <a:pt x="617" y="669"/>
                </a:lnTo>
                <a:lnTo>
                  <a:pt x="580" y="674"/>
                </a:lnTo>
                <a:lnTo>
                  <a:pt x="543" y="674"/>
                </a:lnTo>
                <a:lnTo>
                  <a:pt x="505" y="669"/>
                </a:lnTo>
                <a:lnTo>
                  <a:pt x="468" y="665"/>
                </a:lnTo>
                <a:lnTo>
                  <a:pt x="434" y="651"/>
                </a:lnTo>
                <a:lnTo>
                  <a:pt x="400" y="638"/>
                </a:lnTo>
                <a:lnTo>
                  <a:pt x="367" y="624"/>
                </a:lnTo>
                <a:lnTo>
                  <a:pt x="337" y="602"/>
                </a:lnTo>
                <a:lnTo>
                  <a:pt x="310" y="584"/>
                </a:lnTo>
                <a:lnTo>
                  <a:pt x="284" y="557"/>
                </a:lnTo>
                <a:lnTo>
                  <a:pt x="262" y="530"/>
                </a:lnTo>
                <a:lnTo>
                  <a:pt x="243" y="503"/>
                </a:lnTo>
                <a:lnTo>
                  <a:pt x="228" y="471"/>
                </a:lnTo>
                <a:lnTo>
                  <a:pt x="213" y="440"/>
                </a:lnTo>
                <a:lnTo>
                  <a:pt x="202" y="404"/>
                </a:lnTo>
                <a:lnTo>
                  <a:pt x="198" y="368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8" name="Freeform 11"/>
          <p:cNvSpPr>
            <a:spLocks/>
          </p:cNvSpPr>
          <p:nvPr/>
        </p:nvSpPr>
        <p:spPr bwMode="auto">
          <a:xfrm>
            <a:off x="7010400" y="1376363"/>
            <a:ext cx="1522413" cy="1268412"/>
          </a:xfrm>
          <a:custGeom>
            <a:avLst/>
            <a:gdLst>
              <a:gd name="T0" fmla="*/ 2066529071 w 959"/>
              <a:gd name="T1" fmla="*/ 645159747 h 799"/>
              <a:gd name="T2" fmla="*/ 2001005004 w 959"/>
              <a:gd name="T3" fmla="*/ 496469839 h 799"/>
              <a:gd name="T4" fmla="*/ 1935480937 w 959"/>
              <a:gd name="T5" fmla="*/ 587195400 h 799"/>
              <a:gd name="T6" fmla="*/ 2001005004 w 959"/>
              <a:gd name="T7" fmla="*/ 781248089 h 799"/>
              <a:gd name="T8" fmla="*/ 2147483647 w 959"/>
              <a:gd name="T9" fmla="*/ 758565905 h 799"/>
              <a:gd name="T10" fmla="*/ 2147483647 w 959"/>
              <a:gd name="T11" fmla="*/ 814009304 h 799"/>
              <a:gd name="T12" fmla="*/ 2147483647 w 959"/>
              <a:gd name="T13" fmla="*/ 871973849 h 799"/>
              <a:gd name="T14" fmla="*/ 2147483647 w 959"/>
              <a:gd name="T15" fmla="*/ 962699411 h 799"/>
              <a:gd name="T16" fmla="*/ 2132053139 w 959"/>
              <a:gd name="T17" fmla="*/ 1063505590 h 799"/>
              <a:gd name="T18" fmla="*/ 2011085630 w 959"/>
              <a:gd name="T19" fmla="*/ 1063505590 h 799"/>
              <a:gd name="T20" fmla="*/ 1980843753 w 959"/>
              <a:gd name="T21" fmla="*/ 1176911748 h 799"/>
              <a:gd name="T22" fmla="*/ 1811994065 w 959"/>
              <a:gd name="T23" fmla="*/ 1504531832 h 799"/>
              <a:gd name="T24" fmla="*/ 1461691130 w 959"/>
              <a:gd name="T25" fmla="*/ 1789310479 h 799"/>
              <a:gd name="T26" fmla="*/ 1169352983 w 959"/>
              <a:gd name="T27" fmla="*/ 1890116659 h 799"/>
              <a:gd name="T28" fmla="*/ 877014837 w 959"/>
              <a:gd name="T29" fmla="*/ 1890116659 h 799"/>
              <a:gd name="T30" fmla="*/ 614918369 w 959"/>
              <a:gd name="T31" fmla="*/ 1834673260 h 799"/>
              <a:gd name="T32" fmla="*/ 398184816 w 959"/>
              <a:gd name="T33" fmla="*/ 1698584918 h 799"/>
              <a:gd name="T34" fmla="*/ 226814178 w 959"/>
              <a:gd name="T35" fmla="*/ 1504531832 h 799"/>
              <a:gd name="T36" fmla="*/ 123488509 w 959"/>
              <a:gd name="T37" fmla="*/ 1267637310 h 799"/>
              <a:gd name="T38" fmla="*/ 103327232 w 959"/>
              <a:gd name="T39" fmla="*/ 1086186187 h 799"/>
              <a:gd name="T40" fmla="*/ 141128810 w 959"/>
              <a:gd name="T41" fmla="*/ 826610870 h 799"/>
              <a:gd name="T42" fmla="*/ 254536693 w 959"/>
              <a:gd name="T43" fmla="*/ 577114782 h 799"/>
              <a:gd name="T44" fmla="*/ 433467105 w 959"/>
              <a:gd name="T45" fmla="*/ 372982963 h 799"/>
              <a:gd name="T46" fmla="*/ 670361810 w 959"/>
              <a:gd name="T47" fmla="*/ 214212437 h 799"/>
              <a:gd name="T48" fmla="*/ 952619530 w 959"/>
              <a:gd name="T49" fmla="*/ 123486826 h 799"/>
              <a:gd name="T50" fmla="*/ 1255038302 w 959"/>
              <a:gd name="T51" fmla="*/ 123486826 h 799"/>
              <a:gd name="T52" fmla="*/ 1660784282 w 959"/>
              <a:gd name="T53" fmla="*/ 269655836 h 799"/>
              <a:gd name="T54" fmla="*/ 1897679384 w 959"/>
              <a:gd name="T55" fmla="*/ 519152023 h 799"/>
              <a:gd name="T56" fmla="*/ 2001005004 w 959"/>
              <a:gd name="T57" fmla="*/ 496469839 h 799"/>
              <a:gd name="T58" fmla="*/ 1915319685 w 959"/>
              <a:gd name="T59" fmla="*/ 372982963 h 799"/>
              <a:gd name="T60" fmla="*/ 1698586232 w 959"/>
              <a:gd name="T61" fmla="*/ 168849606 h 799"/>
              <a:gd name="T62" fmla="*/ 1265118928 w 959"/>
              <a:gd name="T63" fmla="*/ 10080621 h 799"/>
              <a:gd name="T64" fmla="*/ 934979228 w 959"/>
              <a:gd name="T65" fmla="*/ 10080621 h 799"/>
              <a:gd name="T66" fmla="*/ 632560258 w 959"/>
              <a:gd name="T67" fmla="*/ 113406208 h 799"/>
              <a:gd name="T68" fmla="*/ 378023565 w 959"/>
              <a:gd name="T69" fmla="*/ 282257402 h 799"/>
              <a:gd name="T70" fmla="*/ 171370687 w 959"/>
              <a:gd name="T71" fmla="*/ 519152023 h 799"/>
              <a:gd name="T72" fmla="*/ 47883778 w 959"/>
              <a:gd name="T73" fmla="*/ 791328707 h 799"/>
              <a:gd name="T74" fmla="*/ 0 w 959"/>
              <a:gd name="T75" fmla="*/ 1086186187 h 799"/>
              <a:gd name="T76" fmla="*/ 30241890 w 959"/>
              <a:gd name="T77" fmla="*/ 1290319494 h 799"/>
              <a:gd name="T78" fmla="*/ 141128810 w 959"/>
              <a:gd name="T79" fmla="*/ 1562496179 h 799"/>
              <a:gd name="T80" fmla="*/ 330141386 w 959"/>
              <a:gd name="T81" fmla="*/ 1776708913 h 799"/>
              <a:gd name="T82" fmla="*/ 577116816 w 959"/>
              <a:gd name="T83" fmla="*/ 1935479439 h 799"/>
              <a:gd name="T84" fmla="*/ 869455161 w 959"/>
              <a:gd name="T85" fmla="*/ 2013603435 h 799"/>
              <a:gd name="T86" fmla="*/ 1179433609 w 959"/>
              <a:gd name="T87" fmla="*/ 2003522817 h 799"/>
              <a:gd name="T88" fmla="*/ 1491933007 w 959"/>
              <a:gd name="T89" fmla="*/ 1902716637 h 799"/>
              <a:gd name="T90" fmla="*/ 1867437507 w 959"/>
              <a:gd name="T91" fmla="*/ 1595257393 h 799"/>
              <a:gd name="T92" fmla="*/ 2056448446 w 959"/>
              <a:gd name="T93" fmla="*/ 1255037331 h 799"/>
              <a:gd name="T94" fmla="*/ 2142133764 w 959"/>
              <a:gd name="T95" fmla="*/ 1176911748 h 799"/>
              <a:gd name="T96" fmla="*/ 2147483647 w 959"/>
              <a:gd name="T97" fmla="*/ 1131548968 h 799"/>
              <a:gd name="T98" fmla="*/ 2147483647 w 959"/>
              <a:gd name="T99" fmla="*/ 1018142809 h 799"/>
              <a:gd name="T100" fmla="*/ 2147483647 w 959"/>
              <a:gd name="T101" fmla="*/ 859372283 h 799"/>
              <a:gd name="T102" fmla="*/ 2147483647 w 959"/>
              <a:gd name="T103" fmla="*/ 758565905 h 799"/>
              <a:gd name="T104" fmla="*/ 2147483647 w 959"/>
              <a:gd name="T105" fmla="*/ 655240365 h 799"/>
              <a:gd name="T106" fmla="*/ 2076609697 w 959"/>
              <a:gd name="T107" fmla="*/ 645159747 h 7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9"/>
              <a:gd name="T163" fmla="*/ 0 h 799"/>
              <a:gd name="T164" fmla="*/ 959 w 959"/>
              <a:gd name="T165" fmla="*/ 799 h 79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9" h="799">
                <a:moveTo>
                  <a:pt x="824" y="256"/>
                </a:moveTo>
                <a:lnTo>
                  <a:pt x="824" y="256"/>
                </a:lnTo>
                <a:lnTo>
                  <a:pt x="820" y="256"/>
                </a:lnTo>
                <a:lnTo>
                  <a:pt x="809" y="229"/>
                </a:lnTo>
                <a:lnTo>
                  <a:pt x="794" y="197"/>
                </a:lnTo>
                <a:lnTo>
                  <a:pt x="768" y="233"/>
                </a:lnTo>
                <a:lnTo>
                  <a:pt x="779" y="260"/>
                </a:lnTo>
                <a:lnTo>
                  <a:pt x="790" y="287"/>
                </a:lnTo>
                <a:lnTo>
                  <a:pt x="794" y="310"/>
                </a:lnTo>
                <a:lnTo>
                  <a:pt x="831" y="301"/>
                </a:lnTo>
                <a:lnTo>
                  <a:pt x="865" y="301"/>
                </a:lnTo>
                <a:lnTo>
                  <a:pt x="891" y="310"/>
                </a:lnTo>
                <a:lnTo>
                  <a:pt x="902" y="314"/>
                </a:lnTo>
                <a:lnTo>
                  <a:pt x="910" y="323"/>
                </a:lnTo>
                <a:lnTo>
                  <a:pt x="917" y="332"/>
                </a:lnTo>
                <a:lnTo>
                  <a:pt x="921" y="346"/>
                </a:lnTo>
                <a:lnTo>
                  <a:pt x="921" y="359"/>
                </a:lnTo>
                <a:lnTo>
                  <a:pt x="917" y="373"/>
                </a:lnTo>
                <a:lnTo>
                  <a:pt x="910" y="382"/>
                </a:lnTo>
                <a:lnTo>
                  <a:pt x="902" y="395"/>
                </a:lnTo>
                <a:lnTo>
                  <a:pt x="876" y="413"/>
                </a:lnTo>
                <a:lnTo>
                  <a:pt x="846" y="422"/>
                </a:lnTo>
                <a:lnTo>
                  <a:pt x="816" y="422"/>
                </a:lnTo>
                <a:lnTo>
                  <a:pt x="798" y="422"/>
                </a:lnTo>
                <a:lnTo>
                  <a:pt x="794" y="440"/>
                </a:lnTo>
                <a:lnTo>
                  <a:pt x="786" y="467"/>
                </a:lnTo>
                <a:lnTo>
                  <a:pt x="779" y="498"/>
                </a:lnTo>
                <a:lnTo>
                  <a:pt x="753" y="548"/>
                </a:lnTo>
                <a:lnTo>
                  <a:pt x="719" y="597"/>
                </a:lnTo>
                <a:lnTo>
                  <a:pt x="678" y="642"/>
                </a:lnTo>
                <a:lnTo>
                  <a:pt x="633" y="678"/>
                </a:lnTo>
                <a:lnTo>
                  <a:pt x="580" y="710"/>
                </a:lnTo>
                <a:lnTo>
                  <a:pt x="524" y="732"/>
                </a:lnTo>
                <a:lnTo>
                  <a:pt x="464" y="750"/>
                </a:lnTo>
                <a:lnTo>
                  <a:pt x="423" y="755"/>
                </a:lnTo>
                <a:lnTo>
                  <a:pt x="386" y="755"/>
                </a:lnTo>
                <a:lnTo>
                  <a:pt x="348" y="750"/>
                </a:lnTo>
                <a:lnTo>
                  <a:pt x="315" y="746"/>
                </a:lnTo>
                <a:lnTo>
                  <a:pt x="277" y="737"/>
                </a:lnTo>
                <a:lnTo>
                  <a:pt x="244" y="728"/>
                </a:lnTo>
                <a:lnTo>
                  <a:pt x="214" y="710"/>
                </a:lnTo>
                <a:lnTo>
                  <a:pt x="184" y="692"/>
                </a:lnTo>
                <a:lnTo>
                  <a:pt x="158" y="674"/>
                </a:lnTo>
                <a:lnTo>
                  <a:pt x="131" y="651"/>
                </a:lnTo>
                <a:lnTo>
                  <a:pt x="109" y="624"/>
                </a:lnTo>
                <a:lnTo>
                  <a:pt x="90" y="597"/>
                </a:lnTo>
                <a:lnTo>
                  <a:pt x="71" y="566"/>
                </a:lnTo>
                <a:lnTo>
                  <a:pt x="60" y="534"/>
                </a:lnTo>
                <a:lnTo>
                  <a:pt x="49" y="503"/>
                </a:lnTo>
                <a:lnTo>
                  <a:pt x="41" y="467"/>
                </a:lnTo>
                <a:lnTo>
                  <a:pt x="41" y="431"/>
                </a:lnTo>
                <a:lnTo>
                  <a:pt x="41" y="395"/>
                </a:lnTo>
                <a:lnTo>
                  <a:pt x="49" y="359"/>
                </a:lnTo>
                <a:lnTo>
                  <a:pt x="56" y="328"/>
                </a:lnTo>
                <a:lnTo>
                  <a:pt x="68" y="292"/>
                </a:lnTo>
                <a:lnTo>
                  <a:pt x="83" y="260"/>
                </a:lnTo>
                <a:lnTo>
                  <a:pt x="101" y="229"/>
                </a:lnTo>
                <a:lnTo>
                  <a:pt x="124" y="202"/>
                </a:lnTo>
                <a:lnTo>
                  <a:pt x="146" y="175"/>
                </a:lnTo>
                <a:lnTo>
                  <a:pt x="172" y="148"/>
                </a:lnTo>
                <a:lnTo>
                  <a:pt x="202" y="125"/>
                </a:lnTo>
                <a:lnTo>
                  <a:pt x="236" y="103"/>
                </a:lnTo>
                <a:lnTo>
                  <a:pt x="266" y="85"/>
                </a:lnTo>
                <a:lnTo>
                  <a:pt x="303" y="72"/>
                </a:lnTo>
                <a:lnTo>
                  <a:pt x="341" y="58"/>
                </a:lnTo>
                <a:lnTo>
                  <a:pt x="378" y="49"/>
                </a:lnTo>
                <a:lnTo>
                  <a:pt x="438" y="45"/>
                </a:lnTo>
                <a:lnTo>
                  <a:pt x="498" y="49"/>
                </a:lnTo>
                <a:lnTo>
                  <a:pt x="558" y="58"/>
                </a:lnTo>
                <a:lnTo>
                  <a:pt x="610" y="81"/>
                </a:lnTo>
                <a:lnTo>
                  <a:pt x="659" y="107"/>
                </a:lnTo>
                <a:lnTo>
                  <a:pt x="704" y="143"/>
                </a:lnTo>
                <a:lnTo>
                  <a:pt x="738" y="184"/>
                </a:lnTo>
                <a:lnTo>
                  <a:pt x="753" y="206"/>
                </a:lnTo>
                <a:lnTo>
                  <a:pt x="768" y="233"/>
                </a:lnTo>
                <a:lnTo>
                  <a:pt x="794" y="197"/>
                </a:lnTo>
                <a:lnTo>
                  <a:pt x="779" y="175"/>
                </a:lnTo>
                <a:lnTo>
                  <a:pt x="760" y="148"/>
                </a:lnTo>
                <a:lnTo>
                  <a:pt x="741" y="125"/>
                </a:lnTo>
                <a:lnTo>
                  <a:pt x="723" y="103"/>
                </a:lnTo>
                <a:lnTo>
                  <a:pt x="674" y="67"/>
                </a:lnTo>
                <a:lnTo>
                  <a:pt x="622" y="36"/>
                </a:lnTo>
                <a:lnTo>
                  <a:pt x="566" y="13"/>
                </a:lnTo>
                <a:lnTo>
                  <a:pt x="502" y="4"/>
                </a:lnTo>
                <a:lnTo>
                  <a:pt x="438" y="0"/>
                </a:lnTo>
                <a:lnTo>
                  <a:pt x="371" y="4"/>
                </a:lnTo>
                <a:lnTo>
                  <a:pt x="330" y="13"/>
                </a:lnTo>
                <a:lnTo>
                  <a:pt x="289" y="27"/>
                </a:lnTo>
                <a:lnTo>
                  <a:pt x="251" y="45"/>
                </a:lnTo>
                <a:lnTo>
                  <a:pt x="214" y="67"/>
                </a:lnTo>
                <a:lnTo>
                  <a:pt x="180" y="89"/>
                </a:lnTo>
                <a:lnTo>
                  <a:pt x="150" y="112"/>
                </a:lnTo>
                <a:lnTo>
                  <a:pt x="120" y="143"/>
                </a:lnTo>
                <a:lnTo>
                  <a:pt x="94" y="175"/>
                </a:lnTo>
                <a:lnTo>
                  <a:pt x="68" y="206"/>
                </a:lnTo>
                <a:lnTo>
                  <a:pt x="49" y="242"/>
                </a:lnTo>
                <a:lnTo>
                  <a:pt x="34" y="278"/>
                </a:lnTo>
                <a:lnTo>
                  <a:pt x="19" y="314"/>
                </a:lnTo>
                <a:lnTo>
                  <a:pt x="8" y="355"/>
                </a:lnTo>
                <a:lnTo>
                  <a:pt x="4" y="391"/>
                </a:lnTo>
                <a:lnTo>
                  <a:pt x="0" y="431"/>
                </a:lnTo>
                <a:lnTo>
                  <a:pt x="4" y="471"/>
                </a:lnTo>
                <a:lnTo>
                  <a:pt x="12" y="512"/>
                </a:lnTo>
                <a:lnTo>
                  <a:pt x="23" y="552"/>
                </a:lnTo>
                <a:lnTo>
                  <a:pt x="38" y="588"/>
                </a:lnTo>
                <a:lnTo>
                  <a:pt x="56" y="620"/>
                </a:lnTo>
                <a:lnTo>
                  <a:pt x="79" y="651"/>
                </a:lnTo>
                <a:lnTo>
                  <a:pt x="101" y="683"/>
                </a:lnTo>
                <a:lnTo>
                  <a:pt x="131" y="705"/>
                </a:lnTo>
                <a:lnTo>
                  <a:pt x="161" y="732"/>
                </a:lnTo>
                <a:lnTo>
                  <a:pt x="195" y="750"/>
                </a:lnTo>
                <a:lnTo>
                  <a:pt x="229" y="768"/>
                </a:lnTo>
                <a:lnTo>
                  <a:pt x="266" y="782"/>
                </a:lnTo>
                <a:lnTo>
                  <a:pt x="303" y="791"/>
                </a:lnTo>
                <a:lnTo>
                  <a:pt x="345" y="799"/>
                </a:lnTo>
                <a:lnTo>
                  <a:pt x="386" y="799"/>
                </a:lnTo>
                <a:lnTo>
                  <a:pt x="427" y="799"/>
                </a:lnTo>
                <a:lnTo>
                  <a:pt x="468" y="795"/>
                </a:lnTo>
                <a:lnTo>
                  <a:pt x="532" y="777"/>
                </a:lnTo>
                <a:lnTo>
                  <a:pt x="592" y="755"/>
                </a:lnTo>
                <a:lnTo>
                  <a:pt x="648" y="719"/>
                </a:lnTo>
                <a:lnTo>
                  <a:pt x="697" y="683"/>
                </a:lnTo>
                <a:lnTo>
                  <a:pt x="741" y="633"/>
                </a:lnTo>
                <a:lnTo>
                  <a:pt x="779" y="584"/>
                </a:lnTo>
                <a:lnTo>
                  <a:pt x="805" y="530"/>
                </a:lnTo>
                <a:lnTo>
                  <a:pt x="816" y="498"/>
                </a:lnTo>
                <a:lnTo>
                  <a:pt x="828" y="467"/>
                </a:lnTo>
                <a:lnTo>
                  <a:pt x="850" y="467"/>
                </a:lnTo>
                <a:lnTo>
                  <a:pt x="876" y="462"/>
                </a:lnTo>
                <a:lnTo>
                  <a:pt x="899" y="449"/>
                </a:lnTo>
                <a:lnTo>
                  <a:pt x="917" y="436"/>
                </a:lnTo>
                <a:lnTo>
                  <a:pt x="932" y="422"/>
                </a:lnTo>
                <a:lnTo>
                  <a:pt x="947" y="404"/>
                </a:lnTo>
                <a:lnTo>
                  <a:pt x="955" y="382"/>
                </a:lnTo>
                <a:lnTo>
                  <a:pt x="959" y="364"/>
                </a:lnTo>
                <a:lnTo>
                  <a:pt x="959" y="341"/>
                </a:lnTo>
                <a:lnTo>
                  <a:pt x="955" y="319"/>
                </a:lnTo>
                <a:lnTo>
                  <a:pt x="944" y="301"/>
                </a:lnTo>
                <a:lnTo>
                  <a:pt x="932" y="283"/>
                </a:lnTo>
                <a:lnTo>
                  <a:pt x="914" y="269"/>
                </a:lnTo>
                <a:lnTo>
                  <a:pt x="895" y="260"/>
                </a:lnTo>
                <a:lnTo>
                  <a:pt x="872" y="256"/>
                </a:lnTo>
                <a:lnTo>
                  <a:pt x="850" y="251"/>
                </a:lnTo>
                <a:lnTo>
                  <a:pt x="824" y="2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Freeform 12"/>
          <p:cNvSpPr>
            <a:spLocks/>
          </p:cNvSpPr>
          <p:nvPr/>
        </p:nvSpPr>
        <p:spPr bwMode="auto">
          <a:xfrm>
            <a:off x="7283450" y="2074863"/>
            <a:ext cx="185738" cy="128587"/>
          </a:xfrm>
          <a:custGeom>
            <a:avLst/>
            <a:gdLst>
              <a:gd name="T0" fmla="*/ 294859891 w 117"/>
              <a:gd name="T1" fmla="*/ 78123742 h 81"/>
              <a:gd name="T2" fmla="*/ 294859891 w 117"/>
              <a:gd name="T3" fmla="*/ 78123742 h 81"/>
              <a:gd name="T4" fmla="*/ 294859891 w 117"/>
              <a:gd name="T5" fmla="*/ 113405803 h 81"/>
              <a:gd name="T6" fmla="*/ 274698592 w 117"/>
              <a:gd name="T7" fmla="*/ 136087907 h 81"/>
              <a:gd name="T8" fmla="*/ 257056662 w 117"/>
              <a:gd name="T9" fmla="*/ 158768422 h 81"/>
              <a:gd name="T10" fmla="*/ 226814713 w 117"/>
              <a:gd name="T11" fmla="*/ 168849004 h 81"/>
              <a:gd name="T12" fmla="*/ 57964553 w 117"/>
              <a:gd name="T13" fmla="*/ 204131041 h 81"/>
              <a:gd name="T14" fmla="*/ 57964553 w 117"/>
              <a:gd name="T15" fmla="*/ 204131041 h 81"/>
              <a:gd name="T16" fmla="*/ 37803242 w 117"/>
              <a:gd name="T17" fmla="*/ 204131041 h 81"/>
              <a:gd name="T18" fmla="*/ 30241961 w 117"/>
              <a:gd name="T19" fmla="*/ 181450526 h 81"/>
              <a:gd name="T20" fmla="*/ 0 w 117"/>
              <a:gd name="T21" fmla="*/ 123486385 h 81"/>
              <a:gd name="T22" fmla="*/ 0 w 117"/>
              <a:gd name="T23" fmla="*/ 68043160 h 81"/>
              <a:gd name="T24" fmla="*/ 0 w 117"/>
              <a:gd name="T25" fmla="*/ 45362631 h 81"/>
              <a:gd name="T26" fmla="*/ 10080653 w 117"/>
              <a:gd name="T27" fmla="*/ 32761110 h 81"/>
              <a:gd name="T28" fmla="*/ 209174370 w 117"/>
              <a:gd name="T29" fmla="*/ 0 h 81"/>
              <a:gd name="T30" fmla="*/ 209174370 w 117"/>
              <a:gd name="T31" fmla="*/ 0 h 81"/>
              <a:gd name="T32" fmla="*/ 236895363 w 117"/>
              <a:gd name="T33" fmla="*/ 0 h 81"/>
              <a:gd name="T34" fmla="*/ 264617943 w 117"/>
              <a:gd name="T35" fmla="*/ 22680522 h 81"/>
              <a:gd name="T36" fmla="*/ 284779242 w 117"/>
              <a:gd name="T37" fmla="*/ 45362631 h 81"/>
              <a:gd name="T38" fmla="*/ 294859891 w 117"/>
              <a:gd name="T39" fmla="*/ 78123742 h 81"/>
              <a:gd name="T40" fmla="*/ 294859891 w 117"/>
              <a:gd name="T41" fmla="*/ 78123742 h 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81"/>
              <a:gd name="T65" fmla="*/ 117 w 117"/>
              <a:gd name="T66" fmla="*/ 81 h 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81">
                <a:moveTo>
                  <a:pt x="117" y="31"/>
                </a:moveTo>
                <a:lnTo>
                  <a:pt x="117" y="31"/>
                </a:lnTo>
                <a:lnTo>
                  <a:pt x="117" y="45"/>
                </a:lnTo>
                <a:lnTo>
                  <a:pt x="109" y="54"/>
                </a:lnTo>
                <a:lnTo>
                  <a:pt x="102" y="63"/>
                </a:lnTo>
                <a:lnTo>
                  <a:pt x="90" y="67"/>
                </a:lnTo>
                <a:lnTo>
                  <a:pt x="23" y="81"/>
                </a:lnTo>
                <a:lnTo>
                  <a:pt x="15" y="81"/>
                </a:lnTo>
                <a:lnTo>
                  <a:pt x="12" y="72"/>
                </a:lnTo>
                <a:lnTo>
                  <a:pt x="0" y="49"/>
                </a:lnTo>
                <a:lnTo>
                  <a:pt x="0" y="27"/>
                </a:lnTo>
                <a:lnTo>
                  <a:pt x="0" y="18"/>
                </a:lnTo>
                <a:lnTo>
                  <a:pt x="4" y="13"/>
                </a:lnTo>
                <a:lnTo>
                  <a:pt x="83" y="0"/>
                </a:lnTo>
                <a:lnTo>
                  <a:pt x="94" y="0"/>
                </a:lnTo>
                <a:lnTo>
                  <a:pt x="105" y="9"/>
                </a:lnTo>
                <a:lnTo>
                  <a:pt x="113" y="18"/>
                </a:lnTo>
                <a:lnTo>
                  <a:pt x="117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0" name="Freeform 13"/>
          <p:cNvSpPr>
            <a:spLocks/>
          </p:cNvSpPr>
          <p:nvPr/>
        </p:nvSpPr>
        <p:spPr bwMode="auto">
          <a:xfrm>
            <a:off x="7421563" y="2787650"/>
            <a:ext cx="723900" cy="1876425"/>
          </a:xfrm>
          <a:custGeom>
            <a:avLst/>
            <a:gdLst>
              <a:gd name="T0" fmla="*/ 423386335 w 456"/>
              <a:gd name="T1" fmla="*/ 90725612 h 1182"/>
              <a:gd name="T2" fmla="*/ 423386335 w 456"/>
              <a:gd name="T3" fmla="*/ 90725612 h 1182"/>
              <a:gd name="T4" fmla="*/ 488910380 w 456"/>
              <a:gd name="T5" fmla="*/ 45362806 h 1182"/>
              <a:gd name="T6" fmla="*/ 564515047 w 456"/>
              <a:gd name="T7" fmla="*/ 12599985 h 1182"/>
              <a:gd name="T8" fmla="*/ 660280959 w 456"/>
              <a:gd name="T9" fmla="*/ 0 h 1182"/>
              <a:gd name="T10" fmla="*/ 715724382 w 456"/>
              <a:gd name="T11" fmla="*/ 0 h 1182"/>
              <a:gd name="T12" fmla="*/ 773688754 w 456"/>
              <a:gd name="T13" fmla="*/ 12599985 h 1182"/>
              <a:gd name="T14" fmla="*/ 829132176 w 456"/>
              <a:gd name="T15" fmla="*/ 35282185 h 1182"/>
              <a:gd name="T16" fmla="*/ 894656420 w 456"/>
              <a:gd name="T17" fmla="*/ 68043422 h 1182"/>
              <a:gd name="T18" fmla="*/ 952619204 w 456"/>
              <a:gd name="T19" fmla="*/ 113406240 h 1182"/>
              <a:gd name="T20" fmla="*/ 1018143249 w 456"/>
              <a:gd name="T21" fmla="*/ 181451225 h 1182"/>
              <a:gd name="T22" fmla="*/ 1083667294 w 456"/>
              <a:gd name="T23" fmla="*/ 262096241 h 1182"/>
              <a:gd name="T24" fmla="*/ 1149191339 w 456"/>
              <a:gd name="T25" fmla="*/ 362902449 h 1182"/>
              <a:gd name="T26" fmla="*/ 1149191339 w 456"/>
              <a:gd name="T27" fmla="*/ 362902449 h 1182"/>
              <a:gd name="T28" fmla="*/ 1131551044 w 456"/>
              <a:gd name="T29" fmla="*/ 579635896 h 1182"/>
              <a:gd name="T30" fmla="*/ 1111389799 w 456"/>
              <a:gd name="T31" fmla="*/ 826611107 h 1182"/>
              <a:gd name="T32" fmla="*/ 1083667294 w 456"/>
              <a:gd name="T33" fmla="*/ 1156750844 h 1182"/>
              <a:gd name="T34" fmla="*/ 1028223872 w 456"/>
              <a:gd name="T35" fmla="*/ 1552416006 h 1182"/>
              <a:gd name="T36" fmla="*/ 960180465 w 456"/>
              <a:gd name="T37" fmla="*/ 1993442770 h 1182"/>
              <a:gd name="T38" fmla="*/ 877014537 w 456"/>
              <a:gd name="T39" fmla="*/ 2147483647 h 1182"/>
              <a:gd name="T40" fmla="*/ 763608132 w 456"/>
              <a:gd name="T41" fmla="*/ 2147483647 h 1182"/>
              <a:gd name="T42" fmla="*/ 0 w 456"/>
              <a:gd name="T43" fmla="*/ 2147483647 h 1182"/>
              <a:gd name="T44" fmla="*/ 0 w 456"/>
              <a:gd name="T45" fmla="*/ 2147483647 h 1182"/>
              <a:gd name="T46" fmla="*/ 83165953 w 456"/>
              <a:gd name="T47" fmla="*/ 2147483647 h 1182"/>
              <a:gd name="T48" fmla="*/ 141128762 w 456"/>
              <a:gd name="T49" fmla="*/ 2147483647 h 1182"/>
              <a:gd name="T50" fmla="*/ 206652807 w 456"/>
              <a:gd name="T51" fmla="*/ 1937999356 h 1182"/>
              <a:gd name="T52" fmla="*/ 272176901 w 456"/>
              <a:gd name="T53" fmla="*/ 1519653194 h 1182"/>
              <a:gd name="T54" fmla="*/ 337700946 w 456"/>
              <a:gd name="T55" fmla="*/ 1066025257 h 1182"/>
              <a:gd name="T56" fmla="*/ 385584696 w 456"/>
              <a:gd name="T57" fmla="*/ 579635896 h 1182"/>
              <a:gd name="T58" fmla="*/ 423386335 w 456"/>
              <a:gd name="T59" fmla="*/ 90725612 h 1182"/>
              <a:gd name="T60" fmla="*/ 423386335 w 456"/>
              <a:gd name="T61" fmla="*/ 90725612 h 11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56"/>
              <a:gd name="T94" fmla="*/ 0 h 1182"/>
              <a:gd name="T95" fmla="*/ 456 w 456"/>
              <a:gd name="T96" fmla="*/ 1182 h 11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56" h="1182">
                <a:moveTo>
                  <a:pt x="168" y="36"/>
                </a:moveTo>
                <a:lnTo>
                  <a:pt x="168" y="36"/>
                </a:lnTo>
                <a:lnTo>
                  <a:pt x="194" y="18"/>
                </a:lnTo>
                <a:lnTo>
                  <a:pt x="224" y="5"/>
                </a:lnTo>
                <a:lnTo>
                  <a:pt x="262" y="0"/>
                </a:lnTo>
                <a:lnTo>
                  <a:pt x="284" y="0"/>
                </a:lnTo>
                <a:lnTo>
                  <a:pt x="307" y="5"/>
                </a:lnTo>
                <a:lnTo>
                  <a:pt x="329" y="14"/>
                </a:lnTo>
                <a:lnTo>
                  <a:pt x="355" y="27"/>
                </a:lnTo>
                <a:lnTo>
                  <a:pt x="378" y="45"/>
                </a:lnTo>
                <a:lnTo>
                  <a:pt x="404" y="72"/>
                </a:lnTo>
                <a:lnTo>
                  <a:pt x="430" y="104"/>
                </a:lnTo>
                <a:lnTo>
                  <a:pt x="456" y="144"/>
                </a:lnTo>
                <a:lnTo>
                  <a:pt x="449" y="230"/>
                </a:lnTo>
                <a:lnTo>
                  <a:pt x="441" y="328"/>
                </a:lnTo>
                <a:lnTo>
                  <a:pt x="430" y="459"/>
                </a:lnTo>
                <a:lnTo>
                  <a:pt x="408" y="616"/>
                </a:lnTo>
                <a:lnTo>
                  <a:pt x="381" y="791"/>
                </a:lnTo>
                <a:lnTo>
                  <a:pt x="348" y="980"/>
                </a:lnTo>
                <a:lnTo>
                  <a:pt x="303" y="1182"/>
                </a:lnTo>
                <a:lnTo>
                  <a:pt x="0" y="1182"/>
                </a:lnTo>
                <a:lnTo>
                  <a:pt x="33" y="1034"/>
                </a:lnTo>
                <a:lnTo>
                  <a:pt x="56" y="917"/>
                </a:lnTo>
                <a:lnTo>
                  <a:pt x="82" y="769"/>
                </a:lnTo>
                <a:lnTo>
                  <a:pt x="108" y="603"/>
                </a:lnTo>
                <a:lnTo>
                  <a:pt x="134" y="423"/>
                </a:lnTo>
                <a:lnTo>
                  <a:pt x="153" y="230"/>
                </a:lnTo>
                <a:lnTo>
                  <a:pt x="168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1" name="Freeform 14"/>
          <p:cNvSpPr>
            <a:spLocks/>
          </p:cNvSpPr>
          <p:nvPr/>
        </p:nvSpPr>
        <p:spPr bwMode="auto">
          <a:xfrm>
            <a:off x="7872413" y="2959100"/>
            <a:ext cx="95250" cy="314325"/>
          </a:xfrm>
          <a:custGeom>
            <a:avLst/>
            <a:gdLst>
              <a:gd name="T0" fmla="*/ 151209386 w 60"/>
              <a:gd name="T1" fmla="*/ 0 h 198"/>
              <a:gd name="T2" fmla="*/ 47883763 w 60"/>
              <a:gd name="T3" fmla="*/ 90725622 h 198"/>
              <a:gd name="T4" fmla="*/ 0 w 60"/>
              <a:gd name="T5" fmla="*/ 498990982 h 198"/>
              <a:gd name="T6" fmla="*/ 151209386 w 60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98"/>
              <a:gd name="T14" fmla="*/ 60 w 60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98">
                <a:moveTo>
                  <a:pt x="60" y="0"/>
                </a:moveTo>
                <a:lnTo>
                  <a:pt x="19" y="36"/>
                </a:lnTo>
                <a:lnTo>
                  <a:pt x="0" y="198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2" name="Freeform 15"/>
          <p:cNvSpPr>
            <a:spLocks/>
          </p:cNvSpPr>
          <p:nvPr/>
        </p:nvSpPr>
        <p:spPr bwMode="auto">
          <a:xfrm>
            <a:off x="7770813" y="2881313"/>
            <a:ext cx="95250" cy="341312"/>
          </a:xfrm>
          <a:custGeom>
            <a:avLst/>
            <a:gdLst>
              <a:gd name="T0" fmla="*/ 105846585 w 60"/>
              <a:gd name="T1" fmla="*/ 0 h 215"/>
              <a:gd name="T2" fmla="*/ 151209386 w 60"/>
              <a:gd name="T3" fmla="*/ 168849429 h 215"/>
              <a:gd name="T4" fmla="*/ 0 w 60"/>
              <a:gd name="T5" fmla="*/ 541832051 h 215"/>
              <a:gd name="T6" fmla="*/ 105846585 w 60"/>
              <a:gd name="T7" fmla="*/ 0 h 215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15"/>
              <a:gd name="T14" fmla="*/ 60 w 60"/>
              <a:gd name="T15" fmla="*/ 215 h 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15">
                <a:moveTo>
                  <a:pt x="42" y="0"/>
                </a:moveTo>
                <a:lnTo>
                  <a:pt x="60" y="67"/>
                </a:lnTo>
                <a:lnTo>
                  <a:pt x="0" y="21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3" name="Freeform 16"/>
          <p:cNvSpPr>
            <a:spLocks/>
          </p:cNvSpPr>
          <p:nvPr/>
        </p:nvSpPr>
        <p:spPr bwMode="auto">
          <a:xfrm>
            <a:off x="6767513" y="947738"/>
            <a:ext cx="1651000" cy="1219200"/>
          </a:xfrm>
          <a:custGeom>
            <a:avLst/>
            <a:gdLst>
              <a:gd name="T0" fmla="*/ 2018644208 w 1040"/>
              <a:gd name="T1" fmla="*/ 1517133977 h 768"/>
              <a:gd name="T2" fmla="*/ 2121971360 w 1040"/>
              <a:gd name="T3" fmla="*/ 1643141750 h 768"/>
              <a:gd name="T4" fmla="*/ 2147483647 w 1040"/>
              <a:gd name="T5" fmla="*/ 1675904961 h 768"/>
              <a:gd name="T6" fmla="*/ 2147483647 w 1040"/>
              <a:gd name="T7" fmla="*/ 1335682785 h 768"/>
              <a:gd name="T8" fmla="*/ 2147483647 w 1040"/>
              <a:gd name="T9" fmla="*/ 1257557172 h 768"/>
              <a:gd name="T10" fmla="*/ 2147483647 w 1040"/>
              <a:gd name="T11" fmla="*/ 1063505996 h 768"/>
              <a:gd name="T12" fmla="*/ 2147483647 w 1040"/>
              <a:gd name="T13" fmla="*/ 839212955 h 768"/>
              <a:gd name="T14" fmla="*/ 2147483647 w 1040"/>
              <a:gd name="T15" fmla="*/ 599797195 h 768"/>
              <a:gd name="T16" fmla="*/ 2147483647 w 1040"/>
              <a:gd name="T17" fmla="*/ 476310372 h 768"/>
              <a:gd name="T18" fmla="*/ 2147483647 w 1040"/>
              <a:gd name="T19" fmla="*/ 340221879 h 768"/>
              <a:gd name="T20" fmla="*/ 2147483647 w 1040"/>
              <a:gd name="T21" fmla="*/ 282257509 h 768"/>
              <a:gd name="T22" fmla="*/ 2018644208 w 1040"/>
              <a:gd name="T23" fmla="*/ 294857493 h 768"/>
              <a:gd name="T24" fmla="*/ 2046366708 w 1040"/>
              <a:gd name="T25" fmla="*/ 123486873 h 768"/>
              <a:gd name="T26" fmla="*/ 1953120177 w 1040"/>
              <a:gd name="T27" fmla="*/ 78124050 h 768"/>
              <a:gd name="T28" fmla="*/ 1774189961 w 1040"/>
              <a:gd name="T29" fmla="*/ 249494695 h 768"/>
              <a:gd name="T30" fmla="*/ 1481851576 w 1040"/>
              <a:gd name="T31" fmla="*/ 136088444 h 768"/>
              <a:gd name="T32" fmla="*/ 1083667076 w 1040"/>
              <a:gd name="T33" fmla="*/ 146169066 h 768"/>
              <a:gd name="T34" fmla="*/ 791328889 w 1040"/>
              <a:gd name="T35" fmla="*/ 249494695 h 768"/>
              <a:gd name="T36" fmla="*/ 725804858 w 1040"/>
              <a:gd name="T37" fmla="*/ 294857493 h 768"/>
              <a:gd name="T38" fmla="*/ 498990902 w 1040"/>
              <a:gd name="T39" fmla="*/ 372983106 h 768"/>
              <a:gd name="T40" fmla="*/ 272176846 w 1040"/>
              <a:gd name="T41" fmla="*/ 544353775 h 768"/>
              <a:gd name="T42" fmla="*/ 302418707 w 1040"/>
              <a:gd name="T43" fmla="*/ 622477801 h 768"/>
              <a:gd name="T44" fmla="*/ 536792434 w 1040"/>
              <a:gd name="T45" fmla="*/ 612397179 h 768"/>
              <a:gd name="T46" fmla="*/ 320058999 w 1040"/>
              <a:gd name="T47" fmla="*/ 725804968 h 768"/>
              <a:gd name="T48" fmla="*/ 120967493 w 1040"/>
              <a:gd name="T49" fmla="*/ 940019173 h 768"/>
              <a:gd name="T50" fmla="*/ 0 w 1040"/>
              <a:gd name="T51" fmla="*/ 1257557172 h 768"/>
              <a:gd name="T52" fmla="*/ 189010886 w 1040"/>
              <a:gd name="T53" fmla="*/ 1144150971 h 768"/>
              <a:gd name="T54" fmla="*/ 226814055 w 1040"/>
              <a:gd name="T55" fmla="*/ 1176912198 h 768"/>
              <a:gd name="T56" fmla="*/ 103325589 w 1040"/>
              <a:gd name="T57" fmla="*/ 1381045583 h 768"/>
              <a:gd name="T58" fmla="*/ 37801545 w 1040"/>
              <a:gd name="T59" fmla="*/ 1653222371 h 768"/>
              <a:gd name="T60" fmla="*/ 103325589 w 1040"/>
              <a:gd name="T61" fmla="*/ 1688504944 h 768"/>
              <a:gd name="T62" fmla="*/ 244454347 w 1040"/>
              <a:gd name="T63" fmla="*/ 1552416153 h 768"/>
              <a:gd name="T64" fmla="*/ 244454347 w 1040"/>
              <a:gd name="T65" fmla="*/ 1585178968 h 768"/>
              <a:gd name="T66" fmla="*/ 302418707 w 1040"/>
              <a:gd name="T67" fmla="*/ 1935480178 h 768"/>
              <a:gd name="T68" fmla="*/ 347781498 w 1040"/>
              <a:gd name="T69" fmla="*/ 1721267759 h 768"/>
              <a:gd name="T70" fmla="*/ 488910281 w 1040"/>
              <a:gd name="T71" fmla="*/ 1461690557 h 768"/>
              <a:gd name="T72" fmla="*/ 612397086 w 1040"/>
              <a:gd name="T73" fmla="*/ 1335682785 h 768"/>
              <a:gd name="T74" fmla="*/ 632558326 w 1040"/>
              <a:gd name="T75" fmla="*/ 1507053355 h 768"/>
              <a:gd name="T76" fmla="*/ 962699632 w 1040"/>
              <a:gd name="T77" fmla="*/ 1302921558 h 768"/>
              <a:gd name="T78" fmla="*/ 1076105817 w 1040"/>
              <a:gd name="T79" fmla="*/ 1335682785 h 768"/>
              <a:gd name="T80" fmla="*/ 1038304284 w 1040"/>
              <a:gd name="T81" fmla="*/ 1597778951 h 768"/>
              <a:gd name="T82" fmla="*/ 1149191107 w 1040"/>
              <a:gd name="T83" fmla="*/ 1449090574 h 768"/>
              <a:gd name="T84" fmla="*/ 1338201944 w 1040"/>
              <a:gd name="T85" fmla="*/ 1313002179 h 768"/>
              <a:gd name="T86" fmla="*/ 1668343448 w 1040"/>
              <a:gd name="T87" fmla="*/ 1244957189 h 768"/>
              <a:gd name="T88" fmla="*/ 1774189961 w 1040"/>
              <a:gd name="T89" fmla="*/ 1290319987 h 768"/>
              <a:gd name="T90" fmla="*/ 1811991493 w 1040"/>
              <a:gd name="T91" fmla="*/ 1358364978 h 768"/>
              <a:gd name="T92" fmla="*/ 1857354284 w 1040"/>
              <a:gd name="T93" fmla="*/ 1575098346 h 768"/>
              <a:gd name="T94" fmla="*/ 1829633372 w 1040"/>
              <a:gd name="T95" fmla="*/ 1711187137 h 768"/>
              <a:gd name="T96" fmla="*/ 1905238024 w 1040"/>
              <a:gd name="T97" fmla="*/ 1698585566 h 768"/>
              <a:gd name="T98" fmla="*/ 1960681436 w 1040"/>
              <a:gd name="T99" fmla="*/ 1562496775 h 76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0"/>
              <a:gd name="T151" fmla="*/ 0 h 768"/>
              <a:gd name="T152" fmla="*/ 1040 w 1040"/>
              <a:gd name="T153" fmla="*/ 768 h 76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0" h="768">
                <a:moveTo>
                  <a:pt x="782" y="584"/>
                </a:moveTo>
                <a:lnTo>
                  <a:pt x="782" y="584"/>
                </a:lnTo>
                <a:lnTo>
                  <a:pt x="801" y="602"/>
                </a:lnTo>
                <a:lnTo>
                  <a:pt x="820" y="620"/>
                </a:lnTo>
                <a:lnTo>
                  <a:pt x="835" y="638"/>
                </a:lnTo>
                <a:lnTo>
                  <a:pt x="842" y="652"/>
                </a:lnTo>
                <a:lnTo>
                  <a:pt x="868" y="755"/>
                </a:lnTo>
                <a:lnTo>
                  <a:pt x="921" y="670"/>
                </a:lnTo>
                <a:lnTo>
                  <a:pt x="928" y="665"/>
                </a:lnTo>
                <a:lnTo>
                  <a:pt x="988" y="575"/>
                </a:lnTo>
                <a:lnTo>
                  <a:pt x="1025" y="530"/>
                </a:lnTo>
                <a:lnTo>
                  <a:pt x="1025" y="526"/>
                </a:lnTo>
                <a:lnTo>
                  <a:pt x="1033" y="499"/>
                </a:lnTo>
                <a:lnTo>
                  <a:pt x="1037" y="463"/>
                </a:lnTo>
                <a:lnTo>
                  <a:pt x="1040" y="422"/>
                </a:lnTo>
                <a:lnTo>
                  <a:pt x="1040" y="395"/>
                </a:lnTo>
                <a:lnTo>
                  <a:pt x="1040" y="364"/>
                </a:lnTo>
                <a:lnTo>
                  <a:pt x="1033" y="333"/>
                </a:lnTo>
                <a:lnTo>
                  <a:pt x="1025" y="301"/>
                </a:lnTo>
                <a:lnTo>
                  <a:pt x="1014" y="270"/>
                </a:lnTo>
                <a:lnTo>
                  <a:pt x="999" y="238"/>
                </a:lnTo>
                <a:lnTo>
                  <a:pt x="977" y="211"/>
                </a:lnTo>
                <a:lnTo>
                  <a:pt x="951" y="189"/>
                </a:lnTo>
                <a:lnTo>
                  <a:pt x="1029" y="153"/>
                </a:lnTo>
                <a:lnTo>
                  <a:pt x="1014" y="135"/>
                </a:lnTo>
                <a:lnTo>
                  <a:pt x="999" y="126"/>
                </a:lnTo>
                <a:lnTo>
                  <a:pt x="962" y="112"/>
                </a:lnTo>
                <a:lnTo>
                  <a:pt x="932" y="112"/>
                </a:lnTo>
                <a:lnTo>
                  <a:pt x="894" y="108"/>
                </a:lnTo>
                <a:lnTo>
                  <a:pt x="850" y="112"/>
                </a:lnTo>
                <a:lnTo>
                  <a:pt x="801" y="117"/>
                </a:lnTo>
                <a:lnTo>
                  <a:pt x="805" y="72"/>
                </a:lnTo>
                <a:lnTo>
                  <a:pt x="812" y="49"/>
                </a:lnTo>
                <a:lnTo>
                  <a:pt x="820" y="0"/>
                </a:lnTo>
                <a:lnTo>
                  <a:pt x="775" y="31"/>
                </a:lnTo>
                <a:lnTo>
                  <a:pt x="737" y="63"/>
                </a:lnTo>
                <a:lnTo>
                  <a:pt x="704" y="99"/>
                </a:lnTo>
                <a:lnTo>
                  <a:pt x="662" y="76"/>
                </a:lnTo>
                <a:lnTo>
                  <a:pt x="629" y="63"/>
                </a:lnTo>
                <a:lnTo>
                  <a:pt x="588" y="54"/>
                </a:lnTo>
                <a:lnTo>
                  <a:pt x="539" y="49"/>
                </a:lnTo>
                <a:lnTo>
                  <a:pt x="486" y="49"/>
                </a:lnTo>
                <a:lnTo>
                  <a:pt x="430" y="58"/>
                </a:lnTo>
                <a:lnTo>
                  <a:pt x="367" y="76"/>
                </a:lnTo>
                <a:lnTo>
                  <a:pt x="314" y="99"/>
                </a:lnTo>
                <a:lnTo>
                  <a:pt x="344" y="108"/>
                </a:lnTo>
                <a:lnTo>
                  <a:pt x="288" y="117"/>
                </a:lnTo>
                <a:lnTo>
                  <a:pt x="262" y="121"/>
                </a:lnTo>
                <a:lnTo>
                  <a:pt x="228" y="135"/>
                </a:lnTo>
                <a:lnTo>
                  <a:pt x="198" y="148"/>
                </a:lnTo>
                <a:lnTo>
                  <a:pt x="168" y="166"/>
                </a:lnTo>
                <a:lnTo>
                  <a:pt x="138" y="189"/>
                </a:lnTo>
                <a:lnTo>
                  <a:pt x="108" y="216"/>
                </a:lnTo>
                <a:lnTo>
                  <a:pt x="67" y="256"/>
                </a:lnTo>
                <a:lnTo>
                  <a:pt x="120" y="247"/>
                </a:lnTo>
                <a:lnTo>
                  <a:pt x="150" y="247"/>
                </a:lnTo>
                <a:lnTo>
                  <a:pt x="213" y="243"/>
                </a:lnTo>
                <a:lnTo>
                  <a:pt x="183" y="252"/>
                </a:lnTo>
                <a:lnTo>
                  <a:pt x="157" y="270"/>
                </a:lnTo>
                <a:lnTo>
                  <a:pt x="127" y="288"/>
                </a:lnTo>
                <a:lnTo>
                  <a:pt x="101" y="315"/>
                </a:lnTo>
                <a:lnTo>
                  <a:pt x="75" y="342"/>
                </a:lnTo>
                <a:lnTo>
                  <a:pt x="48" y="373"/>
                </a:lnTo>
                <a:lnTo>
                  <a:pt x="30" y="409"/>
                </a:lnTo>
                <a:lnTo>
                  <a:pt x="15" y="454"/>
                </a:lnTo>
                <a:lnTo>
                  <a:pt x="0" y="499"/>
                </a:lnTo>
                <a:lnTo>
                  <a:pt x="37" y="476"/>
                </a:lnTo>
                <a:lnTo>
                  <a:pt x="75" y="454"/>
                </a:lnTo>
                <a:lnTo>
                  <a:pt x="127" y="431"/>
                </a:lnTo>
                <a:lnTo>
                  <a:pt x="90" y="467"/>
                </a:lnTo>
                <a:lnTo>
                  <a:pt x="71" y="490"/>
                </a:lnTo>
                <a:lnTo>
                  <a:pt x="56" y="517"/>
                </a:lnTo>
                <a:lnTo>
                  <a:pt x="41" y="548"/>
                </a:lnTo>
                <a:lnTo>
                  <a:pt x="30" y="580"/>
                </a:lnTo>
                <a:lnTo>
                  <a:pt x="19" y="616"/>
                </a:lnTo>
                <a:lnTo>
                  <a:pt x="15" y="656"/>
                </a:lnTo>
                <a:lnTo>
                  <a:pt x="11" y="710"/>
                </a:lnTo>
                <a:lnTo>
                  <a:pt x="41" y="670"/>
                </a:lnTo>
                <a:lnTo>
                  <a:pt x="60" y="652"/>
                </a:lnTo>
                <a:lnTo>
                  <a:pt x="78" y="634"/>
                </a:lnTo>
                <a:lnTo>
                  <a:pt x="97" y="616"/>
                </a:lnTo>
                <a:lnTo>
                  <a:pt x="97" y="629"/>
                </a:lnTo>
                <a:lnTo>
                  <a:pt x="97" y="661"/>
                </a:lnTo>
                <a:lnTo>
                  <a:pt x="105" y="706"/>
                </a:lnTo>
                <a:lnTo>
                  <a:pt x="120" y="768"/>
                </a:lnTo>
                <a:lnTo>
                  <a:pt x="135" y="706"/>
                </a:lnTo>
                <a:lnTo>
                  <a:pt x="138" y="683"/>
                </a:lnTo>
                <a:lnTo>
                  <a:pt x="157" y="638"/>
                </a:lnTo>
                <a:lnTo>
                  <a:pt x="172" y="607"/>
                </a:lnTo>
                <a:lnTo>
                  <a:pt x="194" y="580"/>
                </a:lnTo>
                <a:lnTo>
                  <a:pt x="217" y="553"/>
                </a:lnTo>
                <a:lnTo>
                  <a:pt x="243" y="530"/>
                </a:lnTo>
                <a:lnTo>
                  <a:pt x="228" y="580"/>
                </a:lnTo>
                <a:lnTo>
                  <a:pt x="221" y="620"/>
                </a:lnTo>
                <a:lnTo>
                  <a:pt x="251" y="598"/>
                </a:lnTo>
                <a:lnTo>
                  <a:pt x="318" y="553"/>
                </a:lnTo>
                <a:lnTo>
                  <a:pt x="382" y="517"/>
                </a:lnTo>
                <a:lnTo>
                  <a:pt x="442" y="485"/>
                </a:lnTo>
                <a:lnTo>
                  <a:pt x="427" y="530"/>
                </a:lnTo>
                <a:lnTo>
                  <a:pt x="419" y="553"/>
                </a:lnTo>
                <a:lnTo>
                  <a:pt x="415" y="580"/>
                </a:lnTo>
                <a:lnTo>
                  <a:pt x="412" y="634"/>
                </a:lnTo>
                <a:lnTo>
                  <a:pt x="442" y="593"/>
                </a:lnTo>
                <a:lnTo>
                  <a:pt x="456" y="575"/>
                </a:lnTo>
                <a:lnTo>
                  <a:pt x="475" y="562"/>
                </a:lnTo>
                <a:lnTo>
                  <a:pt x="501" y="539"/>
                </a:lnTo>
                <a:lnTo>
                  <a:pt x="531" y="521"/>
                </a:lnTo>
                <a:lnTo>
                  <a:pt x="569" y="508"/>
                </a:lnTo>
                <a:lnTo>
                  <a:pt x="614" y="494"/>
                </a:lnTo>
                <a:lnTo>
                  <a:pt x="662" y="494"/>
                </a:lnTo>
                <a:lnTo>
                  <a:pt x="689" y="503"/>
                </a:lnTo>
                <a:lnTo>
                  <a:pt x="704" y="512"/>
                </a:lnTo>
                <a:lnTo>
                  <a:pt x="711" y="526"/>
                </a:lnTo>
                <a:lnTo>
                  <a:pt x="719" y="539"/>
                </a:lnTo>
                <a:lnTo>
                  <a:pt x="730" y="575"/>
                </a:lnTo>
                <a:lnTo>
                  <a:pt x="733" y="602"/>
                </a:lnTo>
                <a:lnTo>
                  <a:pt x="737" y="625"/>
                </a:lnTo>
                <a:lnTo>
                  <a:pt x="733" y="652"/>
                </a:lnTo>
                <a:lnTo>
                  <a:pt x="726" y="679"/>
                </a:lnTo>
                <a:lnTo>
                  <a:pt x="737" y="679"/>
                </a:lnTo>
                <a:lnTo>
                  <a:pt x="745" y="679"/>
                </a:lnTo>
                <a:lnTo>
                  <a:pt x="756" y="674"/>
                </a:lnTo>
                <a:lnTo>
                  <a:pt x="763" y="661"/>
                </a:lnTo>
                <a:lnTo>
                  <a:pt x="775" y="647"/>
                </a:lnTo>
                <a:lnTo>
                  <a:pt x="778" y="620"/>
                </a:lnTo>
                <a:lnTo>
                  <a:pt x="782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Freeform 17"/>
          <p:cNvSpPr>
            <a:spLocks/>
          </p:cNvSpPr>
          <p:nvPr/>
        </p:nvSpPr>
        <p:spPr bwMode="auto">
          <a:xfrm>
            <a:off x="6559550" y="2867025"/>
            <a:ext cx="1254125" cy="969963"/>
          </a:xfrm>
          <a:custGeom>
            <a:avLst/>
            <a:gdLst>
              <a:gd name="T0" fmla="*/ 677922814 w 790"/>
              <a:gd name="T1" fmla="*/ 1290320546 h 611"/>
              <a:gd name="T2" fmla="*/ 498990982 w 790"/>
              <a:gd name="T3" fmla="*/ 1212196487 h 611"/>
              <a:gd name="T4" fmla="*/ 378023420 w 790"/>
              <a:gd name="T5" fmla="*/ 1098788649 h 611"/>
              <a:gd name="T6" fmla="*/ 292338134 w 790"/>
              <a:gd name="T7" fmla="*/ 950100207 h 611"/>
              <a:gd name="T8" fmla="*/ 234375352 w 790"/>
              <a:gd name="T9" fmla="*/ 791329353 h 611"/>
              <a:gd name="T10" fmla="*/ 206652798 w 790"/>
              <a:gd name="T11" fmla="*/ 509071820 h 611"/>
              <a:gd name="T12" fmla="*/ 206652798 w 790"/>
              <a:gd name="T13" fmla="*/ 372983267 h 611"/>
              <a:gd name="T14" fmla="*/ 10080625 w 790"/>
              <a:gd name="T15" fmla="*/ 340222026 h 611"/>
              <a:gd name="T16" fmla="*/ 10080625 w 790"/>
              <a:gd name="T17" fmla="*/ 655240899 h 611"/>
              <a:gd name="T18" fmla="*/ 65524067 w 790"/>
              <a:gd name="T19" fmla="*/ 917337378 h 611"/>
              <a:gd name="T20" fmla="*/ 131048134 w 790"/>
              <a:gd name="T21" fmla="*/ 1098788649 h 611"/>
              <a:gd name="T22" fmla="*/ 226814092 w 790"/>
              <a:gd name="T23" fmla="*/ 1257559305 h 611"/>
              <a:gd name="T24" fmla="*/ 357862176 w 790"/>
              <a:gd name="T25" fmla="*/ 1393647758 h 611"/>
              <a:gd name="T26" fmla="*/ 536792520 w 790"/>
              <a:gd name="T27" fmla="*/ 1494454020 h 611"/>
              <a:gd name="T28" fmla="*/ 640119688 w 790"/>
              <a:gd name="T29" fmla="*/ 1527215261 h 611"/>
              <a:gd name="T30" fmla="*/ 791329016 w 790"/>
              <a:gd name="T31" fmla="*/ 1539816838 h 611"/>
              <a:gd name="T32" fmla="*/ 932457921 w 790"/>
              <a:gd name="T33" fmla="*/ 1517134635 h 611"/>
              <a:gd name="T34" fmla="*/ 1076105989 w 790"/>
              <a:gd name="T35" fmla="*/ 1471771817 h 611"/>
              <a:gd name="T36" fmla="*/ 1197073452 w 790"/>
              <a:gd name="T37" fmla="*/ 1393647758 h 611"/>
              <a:gd name="T38" fmla="*/ 1423889032 w 790"/>
              <a:gd name="T39" fmla="*/ 1166833670 h 611"/>
              <a:gd name="T40" fmla="*/ 1622980520 w 790"/>
              <a:gd name="T41" fmla="*/ 904737389 h 611"/>
              <a:gd name="T42" fmla="*/ 1774190245 w 790"/>
              <a:gd name="T43" fmla="*/ 622479658 h 611"/>
              <a:gd name="T44" fmla="*/ 1953122078 w 790"/>
              <a:gd name="T45" fmla="*/ 168851332 h 611"/>
              <a:gd name="T46" fmla="*/ 1801912749 w 790"/>
              <a:gd name="T47" fmla="*/ 0 h 611"/>
              <a:gd name="T48" fmla="*/ 1774190245 w 790"/>
              <a:gd name="T49" fmla="*/ 55443469 h 611"/>
              <a:gd name="T50" fmla="*/ 1612899898 w 790"/>
              <a:gd name="T51" fmla="*/ 453628376 h 611"/>
              <a:gd name="T52" fmla="*/ 1489413074 w 790"/>
              <a:gd name="T53" fmla="*/ 700603717 h 611"/>
              <a:gd name="T54" fmla="*/ 1320561864 w 790"/>
              <a:gd name="T55" fmla="*/ 950100207 h 611"/>
              <a:gd name="T56" fmla="*/ 1131549410 w 790"/>
              <a:gd name="T57" fmla="*/ 1154232093 h 611"/>
              <a:gd name="T58" fmla="*/ 970261047 w 790"/>
              <a:gd name="T59" fmla="*/ 1257559305 h 611"/>
              <a:gd name="T60" fmla="*/ 856853257 w 790"/>
              <a:gd name="T61" fmla="*/ 1290320546 h 611"/>
              <a:gd name="T62" fmla="*/ 745966218 w 790"/>
              <a:gd name="T63" fmla="*/ 1302922123 h 611"/>
              <a:gd name="T64" fmla="*/ 677922814 w 790"/>
              <a:gd name="T65" fmla="*/ 1290320546 h 6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0"/>
              <a:gd name="T100" fmla="*/ 0 h 611"/>
              <a:gd name="T101" fmla="*/ 790 w 790"/>
              <a:gd name="T102" fmla="*/ 611 h 6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0" h="611">
                <a:moveTo>
                  <a:pt x="269" y="512"/>
                </a:moveTo>
                <a:lnTo>
                  <a:pt x="269" y="512"/>
                </a:lnTo>
                <a:lnTo>
                  <a:pt x="232" y="499"/>
                </a:lnTo>
                <a:lnTo>
                  <a:pt x="198" y="481"/>
                </a:lnTo>
                <a:lnTo>
                  <a:pt x="172" y="458"/>
                </a:lnTo>
                <a:lnTo>
                  <a:pt x="150" y="436"/>
                </a:lnTo>
                <a:lnTo>
                  <a:pt x="131" y="404"/>
                </a:lnTo>
                <a:lnTo>
                  <a:pt x="116" y="377"/>
                </a:lnTo>
                <a:lnTo>
                  <a:pt x="105" y="346"/>
                </a:lnTo>
                <a:lnTo>
                  <a:pt x="93" y="314"/>
                </a:lnTo>
                <a:lnTo>
                  <a:pt x="86" y="256"/>
                </a:lnTo>
                <a:lnTo>
                  <a:pt x="82" y="202"/>
                </a:lnTo>
                <a:lnTo>
                  <a:pt x="82" y="166"/>
                </a:lnTo>
                <a:lnTo>
                  <a:pt x="82" y="148"/>
                </a:lnTo>
                <a:lnTo>
                  <a:pt x="4" y="135"/>
                </a:lnTo>
                <a:lnTo>
                  <a:pt x="0" y="193"/>
                </a:lnTo>
                <a:lnTo>
                  <a:pt x="4" y="260"/>
                </a:lnTo>
                <a:lnTo>
                  <a:pt x="15" y="332"/>
                </a:lnTo>
                <a:lnTo>
                  <a:pt x="26" y="364"/>
                </a:lnTo>
                <a:lnTo>
                  <a:pt x="37" y="400"/>
                </a:lnTo>
                <a:lnTo>
                  <a:pt x="52" y="436"/>
                </a:lnTo>
                <a:lnTo>
                  <a:pt x="71" y="467"/>
                </a:lnTo>
                <a:lnTo>
                  <a:pt x="90" y="499"/>
                </a:lnTo>
                <a:lnTo>
                  <a:pt x="116" y="526"/>
                </a:lnTo>
                <a:lnTo>
                  <a:pt x="142" y="553"/>
                </a:lnTo>
                <a:lnTo>
                  <a:pt x="176" y="575"/>
                </a:lnTo>
                <a:lnTo>
                  <a:pt x="213" y="593"/>
                </a:lnTo>
                <a:lnTo>
                  <a:pt x="254" y="606"/>
                </a:lnTo>
                <a:lnTo>
                  <a:pt x="284" y="611"/>
                </a:lnTo>
                <a:lnTo>
                  <a:pt x="314" y="611"/>
                </a:lnTo>
                <a:lnTo>
                  <a:pt x="344" y="611"/>
                </a:lnTo>
                <a:lnTo>
                  <a:pt x="370" y="602"/>
                </a:lnTo>
                <a:lnTo>
                  <a:pt x="400" y="593"/>
                </a:lnTo>
                <a:lnTo>
                  <a:pt x="427" y="584"/>
                </a:lnTo>
                <a:lnTo>
                  <a:pt x="453" y="570"/>
                </a:lnTo>
                <a:lnTo>
                  <a:pt x="475" y="553"/>
                </a:lnTo>
                <a:lnTo>
                  <a:pt x="524" y="512"/>
                </a:lnTo>
                <a:lnTo>
                  <a:pt x="565" y="463"/>
                </a:lnTo>
                <a:lnTo>
                  <a:pt x="606" y="413"/>
                </a:lnTo>
                <a:lnTo>
                  <a:pt x="644" y="359"/>
                </a:lnTo>
                <a:lnTo>
                  <a:pt x="674" y="301"/>
                </a:lnTo>
                <a:lnTo>
                  <a:pt x="704" y="247"/>
                </a:lnTo>
                <a:lnTo>
                  <a:pt x="748" y="144"/>
                </a:lnTo>
                <a:lnTo>
                  <a:pt x="775" y="67"/>
                </a:lnTo>
                <a:lnTo>
                  <a:pt x="790" y="31"/>
                </a:lnTo>
                <a:lnTo>
                  <a:pt x="715" y="0"/>
                </a:lnTo>
                <a:lnTo>
                  <a:pt x="704" y="22"/>
                </a:lnTo>
                <a:lnTo>
                  <a:pt x="681" y="90"/>
                </a:lnTo>
                <a:lnTo>
                  <a:pt x="640" y="180"/>
                </a:lnTo>
                <a:lnTo>
                  <a:pt x="617" y="229"/>
                </a:lnTo>
                <a:lnTo>
                  <a:pt x="591" y="278"/>
                </a:lnTo>
                <a:lnTo>
                  <a:pt x="558" y="332"/>
                </a:lnTo>
                <a:lnTo>
                  <a:pt x="524" y="377"/>
                </a:lnTo>
                <a:lnTo>
                  <a:pt x="490" y="422"/>
                </a:lnTo>
                <a:lnTo>
                  <a:pt x="449" y="458"/>
                </a:lnTo>
                <a:lnTo>
                  <a:pt x="408" y="485"/>
                </a:lnTo>
                <a:lnTo>
                  <a:pt x="385" y="499"/>
                </a:lnTo>
                <a:lnTo>
                  <a:pt x="363" y="508"/>
                </a:lnTo>
                <a:lnTo>
                  <a:pt x="340" y="512"/>
                </a:lnTo>
                <a:lnTo>
                  <a:pt x="318" y="517"/>
                </a:lnTo>
                <a:lnTo>
                  <a:pt x="296" y="517"/>
                </a:lnTo>
                <a:lnTo>
                  <a:pt x="269" y="5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Freeform 18"/>
          <p:cNvSpPr>
            <a:spLocks/>
          </p:cNvSpPr>
          <p:nvPr/>
        </p:nvSpPr>
        <p:spPr bwMode="auto">
          <a:xfrm>
            <a:off x="7177088" y="1939925"/>
            <a:ext cx="88900" cy="100013"/>
          </a:xfrm>
          <a:custGeom>
            <a:avLst/>
            <a:gdLst>
              <a:gd name="T0" fmla="*/ 141128761 w 56"/>
              <a:gd name="T1" fmla="*/ 78126034 h 63"/>
              <a:gd name="T2" fmla="*/ 141128761 w 56"/>
              <a:gd name="T3" fmla="*/ 78126034 h 63"/>
              <a:gd name="T4" fmla="*/ 133569088 w 56"/>
              <a:gd name="T5" fmla="*/ 113408414 h 63"/>
              <a:gd name="T6" fmla="*/ 123488466 w 56"/>
              <a:gd name="T7" fmla="*/ 136089135 h 63"/>
              <a:gd name="T8" fmla="*/ 95765936 w 56"/>
              <a:gd name="T9" fmla="*/ 146169807 h 63"/>
              <a:gd name="T10" fmla="*/ 65524069 w 56"/>
              <a:gd name="T11" fmla="*/ 158771442 h 63"/>
              <a:gd name="T12" fmla="*/ 65524069 w 56"/>
              <a:gd name="T13" fmla="*/ 158771442 h 63"/>
              <a:gd name="T14" fmla="*/ 47883762 w 56"/>
              <a:gd name="T15" fmla="*/ 146169807 h 63"/>
              <a:gd name="T16" fmla="*/ 20161251 w 56"/>
              <a:gd name="T17" fmla="*/ 136089135 h 63"/>
              <a:gd name="T18" fmla="*/ 10080625 w 56"/>
              <a:gd name="T19" fmla="*/ 113408414 h 63"/>
              <a:gd name="T20" fmla="*/ 0 w 56"/>
              <a:gd name="T21" fmla="*/ 78126034 h 63"/>
              <a:gd name="T22" fmla="*/ 0 w 56"/>
              <a:gd name="T23" fmla="*/ 78126034 h 63"/>
              <a:gd name="T24" fmla="*/ 10080625 w 56"/>
              <a:gd name="T25" fmla="*/ 45363041 h 63"/>
              <a:gd name="T26" fmla="*/ 20161251 w 56"/>
              <a:gd name="T27" fmla="*/ 22682314 h 63"/>
              <a:gd name="T28" fmla="*/ 47883762 w 56"/>
              <a:gd name="T29" fmla="*/ 10080676 h 63"/>
              <a:gd name="T30" fmla="*/ 65524069 w 56"/>
              <a:gd name="T31" fmla="*/ 0 h 63"/>
              <a:gd name="T32" fmla="*/ 65524069 w 56"/>
              <a:gd name="T33" fmla="*/ 0 h 63"/>
              <a:gd name="T34" fmla="*/ 95765936 w 56"/>
              <a:gd name="T35" fmla="*/ 10080676 h 63"/>
              <a:gd name="T36" fmla="*/ 123488466 w 56"/>
              <a:gd name="T37" fmla="*/ 22682314 h 63"/>
              <a:gd name="T38" fmla="*/ 133569088 w 56"/>
              <a:gd name="T39" fmla="*/ 45363041 h 63"/>
              <a:gd name="T40" fmla="*/ 141128761 w 56"/>
              <a:gd name="T41" fmla="*/ 78126034 h 63"/>
              <a:gd name="T42" fmla="*/ 141128761 w 56"/>
              <a:gd name="T43" fmla="*/ 78126034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63"/>
              <a:gd name="T68" fmla="*/ 56 w 56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63">
                <a:moveTo>
                  <a:pt x="56" y="31"/>
                </a:moveTo>
                <a:lnTo>
                  <a:pt x="56" y="31"/>
                </a:lnTo>
                <a:lnTo>
                  <a:pt x="53" y="45"/>
                </a:lnTo>
                <a:lnTo>
                  <a:pt x="49" y="54"/>
                </a:lnTo>
                <a:lnTo>
                  <a:pt x="38" y="58"/>
                </a:lnTo>
                <a:lnTo>
                  <a:pt x="26" y="63"/>
                </a:lnTo>
                <a:lnTo>
                  <a:pt x="19" y="58"/>
                </a:lnTo>
                <a:lnTo>
                  <a:pt x="8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8" y="9"/>
                </a:lnTo>
                <a:lnTo>
                  <a:pt x="19" y="4"/>
                </a:lnTo>
                <a:lnTo>
                  <a:pt x="26" y="0"/>
                </a:lnTo>
                <a:lnTo>
                  <a:pt x="38" y="4"/>
                </a:lnTo>
                <a:lnTo>
                  <a:pt x="49" y="9"/>
                </a:lnTo>
                <a:lnTo>
                  <a:pt x="53" y="18"/>
                </a:lnTo>
                <a:lnTo>
                  <a:pt x="56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6" name="Freeform 19"/>
          <p:cNvSpPr>
            <a:spLocks/>
          </p:cNvSpPr>
          <p:nvPr/>
        </p:nvSpPr>
        <p:spPr bwMode="auto">
          <a:xfrm>
            <a:off x="7700963" y="1954213"/>
            <a:ext cx="100012" cy="120650"/>
          </a:xfrm>
          <a:custGeom>
            <a:avLst/>
            <a:gdLst>
              <a:gd name="T0" fmla="*/ 158768267 w 63"/>
              <a:gd name="T1" fmla="*/ 90725613 h 76"/>
              <a:gd name="T2" fmla="*/ 158768267 w 63"/>
              <a:gd name="T3" fmla="*/ 90725613 h 76"/>
              <a:gd name="T4" fmla="*/ 148687695 w 63"/>
              <a:gd name="T5" fmla="*/ 123486863 h 76"/>
              <a:gd name="T6" fmla="*/ 141128060 w 63"/>
              <a:gd name="T7" fmla="*/ 158769036 h 76"/>
              <a:gd name="T8" fmla="*/ 110886343 w 63"/>
              <a:gd name="T9" fmla="*/ 181451227 h 76"/>
              <a:gd name="T10" fmla="*/ 83163951 w 63"/>
              <a:gd name="T11" fmla="*/ 191531848 h 76"/>
              <a:gd name="T12" fmla="*/ 83163951 w 63"/>
              <a:gd name="T13" fmla="*/ 191531848 h 76"/>
              <a:gd name="T14" fmla="*/ 45362587 w 63"/>
              <a:gd name="T15" fmla="*/ 181451227 h 76"/>
              <a:gd name="T16" fmla="*/ 27720792 w 63"/>
              <a:gd name="T17" fmla="*/ 158769036 h 76"/>
              <a:gd name="T18" fmla="*/ 7559638 w 63"/>
              <a:gd name="T19" fmla="*/ 123486863 h 76"/>
              <a:gd name="T20" fmla="*/ 0 w 63"/>
              <a:gd name="T21" fmla="*/ 90725613 h 76"/>
              <a:gd name="T22" fmla="*/ 0 w 63"/>
              <a:gd name="T23" fmla="*/ 90725613 h 76"/>
              <a:gd name="T24" fmla="*/ 7559638 w 63"/>
              <a:gd name="T25" fmla="*/ 55443440 h 76"/>
              <a:gd name="T26" fmla="*/ 27720792 w 63"/>
              <a:gd name="T27" fmla="*/ 22682197 h 76"/>
              <a:gd name="T28" fmla="*/ 45362587 w 63"/>
              <a:gd name="T29" fmla="*/ 0 h 76"/>
              <a:gd name="T30" fmla="*/ 83163951 w 63"/>
              <a:gd name="T31" fmla="*/ 0 h 76"/>
              <a:gd name="T32" fmla="*/ 83163951 w 63"/>
              <a:gd name="T33" fmla="*/ 0 h 76"/>
              <a:gd name="T34" fmla="*/ 110886343 w 63"/>
              <a:gd name="T35" fmla="*/ 0 h 76"/>
              <a:gd name="T36" fmla="*/ 141128060 w 63"/>
              <a:gd name="T37" fmla="*/ 22682197 h 76"/>
              <a:gd name="T38" fmla="*/ 148687695 w 63"/>
              <a:gd name="T39" fmla="*/ 55443440 h 76"/>
              <a:gd name="T40" fmla="*/ 158768267 w 63"/>
              <a:gd name="T41" fmla="*/ 90725613 h 76"/>
              <a:gd name="T42" fmla="*/ 158768267 w 63"/>
              <a:gd name="T43" fmla="*/ 90725613 h 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"/>
              <a:gd name="T67" fmla="*/ 0 h 76"/>
              <a:gd name="T68" fmla="*/ 63 w 63"/>
              <a:gd name="T69" fmla="*/ 76 h 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" h="76">
                <a:moveTo>
                  <a:pt x="63" y="36"/>
                </a:moveTo>
                <a:lnTo>
                  <a:pt x="63" y="36"/>
                </a:lnTo>
                <a:lnTo>
                  <a:pt x="59" y="49"/>
                </a:lnTo>
                <a:lnTo>
                  <a:pt x="56" y="63"/>
                </a:lnTo>
                <a:lnTo>
                  <a:pt x="44" y="72"/>
                </a:lnTo>
                <a:lnTo>
                  <a:pt x="33" y="76"/>
                </a:lnTo>
                <a:lnTo>
                  <a:pt x="18" y="72"/>
                </a:lnTo>
                <a:lnTo>
                  <a:pt x="11" y="63"/>
                </a:lnTo>
                <a:lnTo>
                  <a:pt x="3" y="49"/>
                </a:lnTo>
                <a:lnTo>
                  <a:pt x="0" y="36"/>
                </a:lnTo>
                <a:lnTo>
                  <a:pt x="3" y="22"/>
                </a:lnTo>
                <a:lnTo>
                  <a:pt x="11" y="9"/>
                </a:lnTo>
                <a:lnTo>
                  <a:pt x="18" y="0"/>
                </a:lnTo>
                <a:lnTo>
                  <a:pt x="33" y="0"/>
                </a:lnTo>
                <a:lnTo>
                  <a:pt x="44" y="0"/>
                </a:lnTo>
                <a:lnTo>
                  <a:pt x="56" y="9"/>
                </a:lnTo>
                <a:lnTo>
                  <a:pt x="59" y="22"/>
                </a:lnTo>
                <a:lnTo>
                  <a:pt x="63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Freeform 20"/>
          <p:cNvSpPr>
            <a:spLocks/>
          </p:cNvSpPr>
          <p:nvPr/>
        </p:nvSpPr>
        <p:spPr bwMode="auto">
          <a:xfrm>
            <a:off x="7712075" y="2224088"/>
            <a:ext cx="136525" cy="185737"/>
          </a:xfrm>
          <a:custGeom>
            <a:avLst/>
            <a:gdLst>
              <a:gd name="T0" fmla="*/ 178931874 w 86"/>
              <a:gd name="T1" fmla="*/ 12599953 h 117"/>
              <a:gd name="T2" fmla="*/ 178931874 w 86"/>
              <a:gd name="T3" fmla="*/ 12599953 h 117"/>
              <a:gd name="T4" fmla="*/ 161289992 w 86"/>
              <a:gd name="T5" fmla="*/ 80644787 h 117"/>
              <a:gd name="T6" fmla="*/ 131048128 w 86"/>
              <a:gd name="T7" fmla="*/ 126007490 h 117"/>
              <a:gd name="T8" fmla="*/ 103327188 w 86"/>
              <a:gd name="T9" fmla="*/ 171370169 h 117"/>
              <a:gd name="T10" fmla="*/ 75604685 w 86"/>
              <a:gd name="T11" fmla="*/ 194050714 h 117"/>
              <a:gd name="T12" fmla="*/ 37801549 w 86"/>
              <a:gd name="T13" fmla="*/ 239413442 h 117"/>
              <a:gd name="T14" fmla="*/ 10080625 w 86"/>
              <a:gd name="T15" fmla="*/ 249494038 h 117"/>
              <a:gd name="T16" fmla="*/ 10080625 w 86"/>
              <a:gd name="T17" fmla="*/ 249494038 h 117"/>
              <a:gd name="T18" fmla="*/ 0 w 86"/>
              <a:gd name="T19" fmla="*/ 262095575 h 117"/>
              <a:gd name="T20" fmla="*/ 0 w 86"/>
              <a:gd name="T21" fmla="*/ 272176171 h 117"/>
              <a:gd name="T22" fmla="*/ 0 w 86"/>
              <a:gd name="T23" fmla="*/ 272176171 h 117"/>
              <a:gd name="T24" fmla="*/ 10080625 w 86"/>
              <a:gd name="T25" fmla="*/ 284776121 h 117"/>
              <a:gd name="T26" fmla="*/ 27720928 w 86"/>
              <a:gd name="T27" fmla="*/ 294856716 h 117"/>
              <a:gd name="T28" fmla="*/ 27720928 w 86"/>
              <a:gd name="T29" fmla="*/ 294856716 h 117"/>
              <a:gd name="T30" fmla="*/ 47883758 w 86"/>
              <a:gd name="T31" fmla="*/ 284776121 h 117"/>
              <a:gd name="T32" fmla="*/ 103327188 w 86"/>
              <a:gd name="T33" fmla="*/ 239413442 h 117"/>
              <a:gd name="T34" fmla="*/ 131048128 w 86"/>
              <a:gd name="T35" fmla="*/ 204131309 h 117"/>
              <a:gd name="T36" fmla="*/ 161289992 w 86"/>
              <a:gd name="T37" fmla="*/ 158768631 h 117"/>
              <a:gd name="T38" fmla="*/ 189012495 w 86"/>
              <a:gd name="T39" fmla="*/ 103325332 h 117"/>
              <a:gd name="T40" fmla="*/ 216733460 w 86"/>
              <a:gd name="T41" fmla="*/ 22680552 h 117"/>
              <a:gd name="T42" fmla="*/ 216733460 w 86"/>
              <a:gd name="T43" fmla="*/ 22680552 h 117"/>
              <a:gd name="T44" fmla="*/ 216733460 w 86"/>
              <a:gd name="T45" fmla="*/ 12599953 h 117"/>
              <a:gd name="T46" fmla="*/ 206652789 w 86"/>
              <a:gd name="T47" fmla="*/ 0 h 117"/>
              <a:gd name="T48" fmla="*/ 206652789 w 86"/>
              <a:gd name="T49" fmla="*/ 0 h 117"/>
              <a:gd name="T50" fmla="*/ 189012495 w 86"/>
              <a:gd name="T51" fmla="*/ 0 h 117"/>
              <a:gd name="T52" fmla="*/ 178931874 w 86"/>
              <a:gd name="T53" fmla="*/ 12599953 h 117"/>
              <a:gd name="T54" fmla="*/ 178931874 w 86"/>
              <a:gd name="T55" fmla="*/ 12599953 h 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117"/>
              <a:gd name="T86" fmla="*/ 86 w 86"/>
              <a:gd name="T87" fmla="*/ 117 h 1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117">
                <a:moveTo>
                  <a:pt x="71" y="5"/>
                </a:moveTo>
                <a:lnTo>
                  <a:pt x="71" y="5"/>
                </a:lnTo>
                <a:lnTo>
                  <a:pt x="64" y="32"/>
                </a:lnTo>
                <a:lnTo>
                  <a:pt x="52" y="50"/>
                </a:lnTo>
                <a:lnTo>
                  <a:pt x="41" y="68"/>
                </a:lnTo>
                <a:lnTo>
                  <a:pt x="30" y="77"/>
                </a:lnTo>
                <a:lnTo>
                  <a:pt x="15" y="95"/>
                </a:lnTo>
                <a:lnTo>
                  <a:pt x="4" y="99"/>
                </a:lnTo>
                <a:lnTo>
                  <a:pt x="0" y="104"/>
                </a:lnTo>
                <a:lnTo>
                  <a:pt x="0" y="108"/>
                </a:lnTo>
                <a:lnTo>
                  <a:pt x="4" y="113"/>
                </a:lnTo>
                <a:lnTo>
                  <a:pt x="11" y="117"/>
                </a:lnTo>
                <a:lnTo>
                  <a:pt x="19" y="113"/>
                </a:lnTo>
                <a:lnTo>
                  <a:pt x="41" y="95"/>
                </a:lnTo>
                <a:lnTo>
                  <a:pt x="52" y="81"/>
                </a:lnTo>
                <a:lnTo>
                  <a:pt x="64" y="63"/>
                </a:lnTo>
                <a:lnTo>
                  <a:pt x="75" y="41"/>
                </a:lnTo>
                <a:lnTo>
                  <a:pt x="86" y="9"/>
                </a:lnTo>
                <a:lnTo>
                  <a:pt x="86" y="5"/>
                </a:lnTo>
                <a:lnTo>
                  <a:pt x="82" y="0"/>
                </a:lnTo>
                <a:lnTo>
                  <a:pt x="75" y="0"/>
                </a:lnTo>
                <a:lnTo>
                  <a:pt x="71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Freeform 21"/>
          <p:cNvSpPr>
            <a:spLocks/>
          </p:cNvSpPr>
          <p:nvPr/>
        </p:nvSpPr>
        <p:spPr bwMode="auto">
          <a:xfrm>
            <a:off x="6981825" y="1817688"/>
            <a:ext cx="604838" cy="869950"/>
          </a:xfrm>
          <a:custGeom>
            <a:avLst/>
            <a:gdLst>
              <a:gd name="T0" fmla="*/ 894657112 w 381"/>
              <a:gd name="T1" fmla="*/ 1053425240 h 548"/>
              <a:gd name="T2" fmla="*/ 894657112 w 381"/>
              <a:gd name="T3" fmla="*/ 1053425240 h 548"/>
              <a:gd name="T4" fmla="*/ 922378051 w 381"/>
              <a:gd name="T5" fmla="*/ 917336863 h 548"/>
              <a:gd name="T6" fmla="*/ 952619942 w 381"/>
              <a:gd name="T7" fmla="*/ 781248288 h 548"/>
              <a:gd name="T8" fmla="*/ 960181208 w 381"/>
              <a:gd name="T9" fmla="*/ 645159911 h 548"/>
              <a:gd name="T10" fmla="*/ 960181208 w 381"/>
              <a:gd name="T11" fmla="*/ 521671516 h 548"/>
              <a:gd name="T12" fmla="*/ 942539312 w 381"/>
              <a:gd name="T13" fmla="*/ 398184609 h 548"/>
              <a:gd name="T14" fmla="*/ 932458681 w 381"/>
              <a:gd name="T15" fmla="*/ 340221835 h 548"/>
              <a:gd name="T16" fmla="*/ 914818373 w 381"/>
              <a:gd name="T17" fmla="*/ 294857455 h 548"/>
              <a:gd name="T18" fmla="*/ 884576482 w 381"/>
              <a:gd name="T19" fmla="*/ 239414043 h 548"/>
              <a:gd name="T20" fmla="*/ 856853956 w 381"/>
              <a:gd name="T21" fmla="*/ 204131821 h 548"/>
              <a:gd name="T22" fmla="*/ 819052188 w 381"/>
              <a:gd name="T23" fmla="*/ 158769029 h 548"/>
              <a:gd name="T24" fmla="*/ 781249031 w 381"/>
              <a:gd name="T25" fmla="*/ 136088426 h 548"/>
              <a:gd name="T26" fmla="*/ 781249031 w 381"/>
              <a:gd name="T27" fmla="*/ 136088426 h 548"/>
              <a:gd name="T28" fmla="*/ 698084627 w 381"/>
              <a:gd name="T29" fmla="*/ 90725609 h 548"/>
              <a:gd name="T30" fmla="*/ 602318641 w 381"/>
              <a:gd name="T31" fmla="*/ 57962799 h 548"/>
              <a:gd name="T32" fmla="*/ 516633285 w 381"/>
              <a:gd name="T33" fmla="*/ 35282184 h 548"/>
              <a:gd name="T34" fmla="*/ 423386663 w 381"/>
              <a:gd name="T35" fmla="*/ 12599985 h 548"/>
              <a:gd name="T36" fmla="*/ 330141529 w 381"/>
              <a:gd name="T37" fmla="*/ 0 h 548"/>
              <a:gd name="T38" fmla="*/ 234375543 w 381"/>
              <a:gd name="T39" fmla="*/ 0 h 548"/>
              <a:gd name="T40" fmla="*/ 148690137 w 381"/>
              <a:gd name="T41" fmla="*/ 0 h 548"/>
              <a:gd name="T42" fmla="*/ 65524120 w 381"/>
              <a:gd name="T43" fmla="*/ 22680609 h 548"/>
              <a:gd name="T44" fmla="*/ 65524120 w 381"/>
              <a:gd name="T45" fmla="*/ 22680609 h 548"/>
              <a:gd name="T46" fmla="*/ 27722539 w 381"/>
              <a:gd name="T47" fmla="*/ 148688408 h 548"/>
              <a:gd name="T48" fmla="*/ 7561269 w 381"/>
              <a:gd name="T49" fmla="*/ 262096232 h 548"/>
              <a:gd name="T50" fmla="*/ 0 w 381"/>
              <a:gd name="T51" fmla="*/ 398184609 h 548"/>
              <a:gd name="T52" fmla="*/ 0 w 381"/>
              <a:gd name="T53" fmla="*/ 521671516 h 548"/>
              <a:gd name="T54" fmla="*/ 0 w 381"/>
              <a:gd name="T55" fmla="*/ 521671516 h 548"/>
              <a:gd name="T56" fmla="*/ 27722539 w 381"/>
              <a:gd name="T57" fmla="*/ 667842101 h 548"/>
              <a:gd name="T58" fmla="*/ 83166017 w 381"/>
              <a:gd name="T59" fmla="*/ 803928890 h 548"/>
              <a:gd name="T60" fmla="*/ 148690137 w 381"/>
              <a:gd name="T61" fmla="*/ 940017466 h 548"/>
              <a:gd name="T62" fmla="*/ 234375543 w 381"/>
              <a:gd name="T63" fmla="*/ 1053425240 h 548"/>
              <a:gd name="T64" fmla="*/ 330141529 w 381"/>
              <a:gd name="T65" fmla="*/ 1156750807 h 548"/>
              <a:gd name="T66" fmla="*/ 443547923 w 381"/>
              <a:gd name="T67" fmla="*/ 1247476391 h 548"/>
              <a:gd name="T68" fmla="*/ 574596114 w 381"/>
              <a:gd name="T69" fmla="*/ 1325601994 h 548"/>
              <a:gd name="T70" fmla="*/ 705644306 w 381"/>
              <a:gd name="T71" fmla="*/ 1381045407 h 548"/>
              <a:gd name="T72" fmla="*/ 705644306 w 381"/>
              <a:gd name="T73" fmla="*/ 1381045407 h 548"/>
              <a:gd name="T74" fmla="*/ 773689353 w 381"/>
              <a:gd name="T75" fmla="*/ 1313002012 h 548"/>
              <a:gd name="T76" fmla="*/ 829132818 w 381"/>
              <a:gd name="T77" fmla="*/ 1234876409 h 548"/>
              <a:gd name="T78" fmla="*/ 866934586 w 381"/>
              <a:gd name="T79" fmla="*/ 1144150825 h 548"/>
              <a:gd name="T80" fmla="*/ 894657112 w 381"/>
              <a:gd name="T81" fmla="*/ 1053425240 h 548"/>
              <a:gd name="T82" fmla="*/ 894657112 w 381"/>
              <a:gd name="T83" fmla="*/ 105342524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1"/>
              <a:gd name="T127" fmla="*/ 0 h 548"/>
              <a:gd name="T128" fmla="*/ 381 w 381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1" h="548">
                <a:moveTo>
                  <a:pt x="355" y="418"/>
                </a:moveTo>
                <a:lnTo>
                  <a:pt x="355" y="418"/>
                </a:lnTo>
                <a:lnTo>
                  <a:pt x="366" y="364"/>
                </a:lnTo>
                <a:lnTo>
                  <a:pt x="378" y="310"/>
                </a:lnTo>
                <a:lnTo>
                  <a:pt x="381" y="256"/>
                </a:lnTo>
                <a:lnTo>
                  <a:pt x="381" y="207"/>
                </a:lnTo>
                <a:lnTo>
                  <a:pt x="374" y="158"/>
                </a:lnTo>
                <a:lnTo>
                  <a:pt x="370" y="135"/>
                </a:lnTo>
                <a:lnTo>
                  <a:pt x="363" y="117"/>
                </a:lnTo>
                <a:lnTo>
                  <a:pt x="351" y="95"/>
                </a:lnTo>
                <a:lnTo>
                  <a:pt x="340" y="81"/>
                </a:lnTo>
                <a:lnTo>
                  <a:pt x="325" y="63"/>
                </a:lnTo>
                <a:lnTo>
                  <a:pt x="310" y="54"/>
                </a:lnTo>
                <a:lnTo>
                  <a:pt x="277" y="36"/>
                </a:lnTo>
                <a:lnTo>
                  <a:pt x="239" y="23"/>
                </a:lnTo>
                <a:lnTo>
                  <a:pt x="205" y="14"/>
                </a:lnTo>
                <a:lnTo>
                  <a:pt x="168" y="5"/>
                </a:lnTo>
                <a:lnTo>
                  <a:pt x="131" y="0"/>
                </a:lnTo>
                <a:lnTo>
                  <a:pt x="93" y="0"/>
                </a:lnTo>
                <a:lnTo>
                  <a:pt x="59" y="0"/>
                </a:lnTo>
                <a:lnTo>
                  <a:pt x="26" y="9"/>
                </a:lnTo>
                <a:lnTo>
                  <a:pt x="11" y="59"/>
                </a:lnTo>
                <a:lnTo>
                  <a:pt x="3" y="104"/>
                </a:lnTo>
                <a:lnTo>
                  <a:pt x="0" y="158"/>
                </a:lnTo>
                <a:lnTo>
                  <a:pt x="0" y="207"/>
                </a:lnTo>
                <a:lnTo>
                  <a:pt x="11" y="265"/>
                </a:lnTo>
                <a:lnTo>
                  <a:pt x="33" y="319"/>
                </a:lnTo>
                <a:lnTo>
                  <a:pt x="59" y="373"/>
                </a:lnTo>
                <a:lnTo>
                  <a:pt x="93" y="418"/>
                </a:lnTo>
                <a:lnTo>
                  <a:pt x="131" y="459"/>
                </a:lnTo>
                <a:lnTo>
                  <a:pt x="176" y="495"/>
                </a:lnTo>
                <a:lnTo>
                  <a:pt x="228" y="526"/>
                </a:lnTo>
                <a:lnTo>
                  <a:pt x="280" y="548"/>
                </a:lnTo>
                <a:lnTo>
                  <a:pt x="307" y="521"/>
                </a:lnTo>
                <a:lnTo>
                  <a:pt x="329" y="490"/>
                </a:lnTo>
                <a:lnTo>
                  <a:pt x="344" y="454"/>
                </a:lnTo>
                <a:lnTo>
                  <a:pt x="355" y="4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9" name="Freeform 25"/>
          <p:cNvSpPr>
            <a:spLocks/>
          </p:cNvSpPr>
          <p:nvPr/>
        </p:nvSpPr>
        <p:spPr bwMode="auto">
          <a:xfrm>
            <a:off x="7432675" y="1882775"/>
            <a:ext cx="36513" cy="63500"/>
          </a:xfrm>
          <a:custGeom>
            <a:avLst/>
            <a:gdLst>
              <a:gd name="T0" fmla="*/ 0 w 23"/>
              <a:gd name="T1" fmla="*/ 100806236 h 40"/>
              <a:gd name="T2" fmla="*/ 57965187 w 23"/>
              <a:gd name="T3" fmla="*/ 22682198 h 40"/>
              <a:gd name="T4" fmla="*/ 57965187 w 23"/>
              <a:gd name="T5" fmla="*/ 22682198 h 40"/>
              <a:gd name="T6" fmla="*/ 10080763 w 23"/>
              <a:gd name="T7" fmla="*/ 0 h 40"/>
              <a:gd name="T8" fmla="*/ 0 w 23"/>
              <a:gd name="T9" fmla="*/ 10080623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40"/>
              <a:gd name="T17" fmla="*/ 23 w 2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40">
                <a:moveTo>
                  <a:pt x="0" y="40"/>
                </a:moveTo>
                <a:lnTo>
                  <a:pt x="23" y="9"/>
                </a:lnTo>
                <a:lnTo>
                  <a:pt x="4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7064375" y="1817688"/>
            <a:ext cx="142875" cy="100012"/>
          </a:xfrm>
          <a:custGeom>
            <a:avLst/>
            <a:gdLst>
              <a:gd name="T0" fmla="*/ 47883759 w 90"/>
              <a:gd name="T1" fmla="*/ 0 h 63"/>
              <a:gd name="T2" fmla="*/ 47883759 w 90"/>
              <a:gd name="T3" fmla="*/ 0 h 63"/>
              <a:gd name="T4" fmla="*/ 37801550 w 90"/>
              <a:gd name="T5" fmla="*/ 22680500 h 63"/>
              <a:gd name="T6" fmla="*/ 0 w 90"/>
              <a:gd name="T7" fmla="*/ 158768267 h 63"/>
              <a:gd name="T8" fmla="*/ 103327190 w 90"/>
              <a:gd name="T9" fmla="*/ 90725174 h 63"/>
              <a:gd name="T10" fmla="*/ 103327190 w 90"/>
              <a:gd name="T11" fmla="*/ 90725174 h 63"/>
              <a:gd name="T12" fmla="*/ 226814085 w 90"/>
              <a:gd name="T13" fmla="*/ 0 h 63"/>
              <a:gd name="T14" fmla="*/ 226814085 w 90"/>
              <a:gd name="T15" fmla="*/ 0 h 63"/>
              <a:gd name="T16" fmla="*/ 131048130 w 90"/>
              <a:gd name="T17" fmla="*/ 0 h 63"/>
              <a:gd name="T18" fmla="*/ 47883759 w 90"/>
              <a:gd name="T19" fmla="*/ 0 h 63"/>
              <a:gd name="T20" fmla="*/ 47883759 w 90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63"/>
              <a:gd name="T35" fmla="*/ 90 w 90"/>
              <a:gd name="T36" fmla="*/ 63 h 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63">
                <a:moveTo>
                  <a:pt x="19" y="0"/>
                </a:moveTo>
                <a:lnTo>
                  <a:pt x="19" y="0"/>
                </a:lnTo>
                <a:lnTo>
                  <a:pt x="15" y="9"/>
                </a:lnTo>
                <a:lnTo>
                  <a:pt x="0" y="63"/>
                </a:lnTo>
                <a:lnTo>
                  <a:pt x="41" y="36"/>
                </a:lnTo>
                <a:lnTo>
                  <a:pt x="90" y="0"/>
                </a:lnTo>
                <a:lnTo>
                  <a:pt x="52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1" name="Freeform 34"/>
          <p:cNvSpPr>
            <a:spLocks/>
          </p:cNvSpPr>
          <p:nvPr/>
        </p:nvSpPr>
        <p:spPr bwMode="auto">
          <a:xfrm>
            <a:off x="6559550" y="2838450"/>
            <a:ext cx="238125" cy="285750"/>
          </a:xfrm>
          <a:custGeom>
            <a:avLst/>
            <a:gdLst>
              <a:gd name="T0" fmla="*/ 17640299 w 150"/>
              <a:gd name="T1" fmla="*/ 340221871 h 180"/>
              <a:gd name="T2" fmla="*/ 17640299 w 150"/>
              <a:gd name="T3" fmla="*/ 340221871 h 180"/>
              <a:gd name="T4" fmla="*/ 47882168 w 150"/>
              <a:gd name="T5" fmla="*/ 372983098 h 180"/>
              <a:gd name="T6" fmla="*/ 65524061 w 150"/>
              <a:gd name="T7" fmla="*/ 408265273 h 180"/>
              <a:gd name="T8" fmla="*/ 103325595 w 150"/>
              <a:gd name="T9" fmla="*/ 430947565 h 180"/>
              <a:gd name="T10" fmla="*/ 131048121 w 150"/>
              <a:gd name="T11" fmla="*/ 453628170 h 180"/>
              <a:gd name="T12" fmla="*/ 168851243 w 150"/>
              <a:gd name="T13" fmla="*/ 453628170 h 180"/>
              <a:gd name="T14" fmla="*/ 206652778 w 150"/>
              <a:gd name="T15" fmla="*/ 453628170 h 180"/>
              <a:gd name="T16" fmla="*/ 244454362 w 150"/>
              <a:gd name="T17" fmla="*/ 453628170 h 180"/>
              <a:gd name="T18" fmla="*/ 282257484 w 150"/>
              <a:gd name="T19" fmla="*/ 430947565 h 180"/>
              <a:gd name="T20" fmla="*/ 282257484 w 150"/>
              <a:gd name="T21" fmla="*/ 430947565 h 180"/>
              <a:gd name="T22" fmla="*/ 309978398 w 150"/>
              <a:gd name="T23" fmla="*/ 408265273 h 180"/>
              <a:gd name="T24" fmla="*/ 340221848 w 150"/>
              <a:gd name="T25" fmla="*/ 372983098 h 180"/>
              <a:gd name="T26" fmla="*/ 357862141 w 150"/>
              <a:gd name="T27" fmla="*/ 340221871 h 180"/>
              <a:gd name="T28" fmla="*/ 378023383 w 150"/>
              <a:gd name="T29" fmla="*/ 294857487 h 180"/>
              <a:gd name="T30" fmla="*/ 378023383 w 150"/>
              <a:gd name="T31" fmla="*/ 259575311 h 180"/>
              <a:gd name="T32" fmla="*/ 378023383 w 150"/>
              <a:gd name="T33" fmla="*/ 214214102 h 180"/>
              <a:gd name="T34" fmla="*/ 378023383 w 150"/>
              <a:gd name="T35" fmla="*/ 168851255 h 180"/>
              <a:gd name="T36" fmla="*/ 357862141 w 150"/>
              <a:gd name="T37" fmla="*/ 123486870 h 180"/>
              <a:gd name="T38" fmla="*/ 357862141 w 150"/>
              <a:gd name="T39" fmla="*/ 123486870 h 180"/>
              <a:gd name="T40" fmla="*/ 340221848 w 150"/>
              <a:gd name="T41" fmla="*/ 90725619 h 180"/>
              <a:gd name="T42" fmla="*/ 309978398 w 150"/>
              <a:gd name="T43" fmla="*/ 55443444 h 180"/>
              <a:gd name="T44" fmla="*/ 282257484 w 150"/>
              <a:gd name="T45" fmla="*/ 32761239 h 180"/>
              <a:gd name="T46" fmla="*/ 244454362 w 150"/>
              <a:gd name="T47" fmla="*/ 10080625 h 180"/>
              <a:gd name="T48" fmla="*/ 216733449 w 150"/>
              <a:gd name="T49" fmla="*/ 0 h 180"/>
              <a:gd name="T50" fmla="*/ 178931864 w 150"/>
              <a:gd name="T51" fmla="*/ 0 h 180"/>
              <a:gd name="T52" fmla="*/ 141128742 w 150"/>
              <a:gd name="T53" fmla="*/ 10080625 h 180"/>
              <a:gd name="T54" fmla="*/ 103325595 w 150"/>
              <a:gd name="T55" fmla="*/ 22682199 h 180"/>
              <a:gd name="T56" fmla="*/ 103325595 w 150"/>
              <a:gd name="T57" fmla="*/ 22682199 h 180"/>
              <a:gd name="T58" fmla="*/ 75604682 w 150"/>
              <a:gd name="T59" fmla="*/ 55443444 h 180"/>
              <a:gd name="T60" fmla="*/ 47882168 w 150"/>
              <a:gd name="T61" fmla="*/ 78124048 h 180"/>
              <a:gd name="T62" fmla="*/ 27720926 w 150"/>
              <a:gd name="T63" fmla="*/ 123486870 h 180"/>
              <a:gd name="T64" fmla="*/ 10080624 w 150"/>
              <a:gd name="T65" fmla="*/ 158769046 h 180"/>
              <a:gd name="T66" fmla="*/ 0 w 150"/>
              <a:gd name="T67" fmla="*/ 204133430 h 180"/>
              <a:gd name="T68" fmla="*/ 0 w 150"/>
              <a:gd name="T69" fmla="*/ 249494690 h 180"/>
              <a:gd name="T70" fmla="*/ 10080624 w 150"/>
              <a:gd name="T71" fmla="*/ 294857487 h 180"/>
              <a:gd name="T72" fmla="*/ 17640299 w 150"/>
              <a:gd name="T73" fmla="*/ 340221871 h 180"/>
              <a:gd name="T74" fmla="*/ 17640299 w 150"/>
              <a:gd name="T75" fmla="*/ 340221871 h 1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"/>
              <a:gd name="T115" fmla="*/ 0 h 180"/>
              <a:gd name="T116" fmla="*/ 150 w 150"/>
              <a:gd name="T117" fmla="*/ 180 h 1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" h="180">
                <a:moveTo>
                  <a:pt x="7" y="135"/>
                </a:moveTo>
                <a:lnTo>
                  <a:pt x="7" y="135"/>
                </a:lnTo>
                <a:lnTo>
                  <a:pt x="19" y="148"/>
                </a:lnTo>
                <a:lnTo>
                  <a:pt x="26" y="162"/>
                </a:lnTo>
                <a:lnTo>
                  <a:pt x="41" y="171"/>
                </a:lnTo>
                <a:lnTo>
                  <a:pt x="52" y="180"/>
                </a:lnTo>
                <a:lnTo>
                  <a:pt x="67" y="180"/>
                </a:lnTo>
                <a:lnTo>
                  <a:pt x="82" y="180"/>
                </a:lnTo>
                <a:lnTo>
                  <a:pt x="97" y="180"/>
                </a:lnTo>
                <a:lnTo>
                  <a:pt x="112" y="171"/>
                </a:lnTo>
                <a:lnTo>
                  <a:pt x="123" y="162"/>
                </a:lnTo>
                <a:lnTo>
                  <a:pt x="135" y="148"/>
                </a:lnTo>
                <a:lnTo>
                  <a:pt x="142" y="135"/>
                </a:lnTo>
                <a:lnTo>
                  <a:pt x="150" y="117"/>
                </a:lnTo>
                <a:lnTo>
                  <a:pt x="150" y="103"/>
                </a:lnTo>
                <a:lnTo>
                  <a:pt x="150" y="85"/>
                </a:lnTo>
                <a:lnTo>
                  <a:pt x="150" y="67"/>
                </a:lnTo>
                <a:lnTo>
                  <a:pt x="142" y="49"/>
                </a:lnTo>
                <a:lnTo>
                  <a:pt x="135" y="36"/>
                </a:lnTo>
                <a:lnTo>
                  <a:pt x="123" y="22"/>
                </a:lnTo>
                <a:lnTo>
                  <a:pt x="112" y="13"/>
                </a:lnTo>
                <a:lnTo>
                  <a:pt x="97" y="4"/>
                </a:lnTo>
                <a:lnTo>
                  <a:pt x="86" y="0"/>
                </a:lnTo>
                <a:lnTo>
                  <a:pt x="71" y="0"/>
                </a:lnTo>
                <a:lnTo>
                  <a:pt x="56" y="4"/>
                </a:lnTo>
                <a:lnTo>
                  <a:pt x="41" y="9"/>
                </a:lnTo>
                <a:lnTo>
                  <a:pt x="30" y="22"/>
                </a:lnTo>
                <a:lnTo>
                  <a:pt x="19" y="31"/>
                </a:lnTo>
                <a:lnTo>
                  <a:pt x="11" y="49"/>
                </a:lnTo>
                <a:lnTo>
                  <a:pt x="4" y="63"/>
                </a:lnTo>
                <a:lnTo>
                  <a:pt x="0" y="81"/>
                </a:lnTo>
                <a:lnTo>
                  <a:pt x="0" y="99"/>
                </a:lnTo>
                <a:lnTo>
                  <a:pt x="4" y="117"/>
                </a:lnTo>
                <a:lnTo>
                  <a:pt x="7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2" name="Freeform 35"/>
          <p:cNvSpPr>
            <a:spLocks/>
          </p:cNvSpPr>
          <p:nvPr/>
        </p:nvSpPr>
        <p:spPr bwMode="auto">
          <a:xfrm>
            <a:off x="6600825" y="2887663"/>
            <a:ext cx="160338" cy="193675"/>
          </a:xfrm>
          <a:custGeom>
            <a:avLst/>
            <a:gdLst>
              <a:gd name="T0" fmla="*/ 10080656 w 101"/>
              <a:gd name="T1" fmla="*/ 226814105 h 122"/>
              <a:gd name="T2" fmla="*/ 10080656 w 101"/>
              <a:gd name="T3" fmla="*/ 226814105 h 122"/>
              <a:gd name="T4" fmla="*/ 47883910 w 101"/>
              <a:gd name="T5" fmla="*/ 272176906 h 122"/>
              <a:gd name="T6" fmla="*/ 85685579 w 101"/>
              <a:gd name="T7" fmla="*/ 294859100 h 122"/>
              <a:gd name="T8" fmla="*/ 131048544 w 101"/>
              <a:gd name="T9" fmla="*/ 307459085 h 122"/>
              <a:gd name="T10" fmla="*/ 189013094 w 101"/>
              <a:gd name="T11" fmla="*/ 294859100 h 122"/>
              <a:gd name="T12" fmla="*/ 189013094 w 101"/>
              <a:gd name="T13" fmla="*/ 294859100 h 122"/>
              <a:gd name="T14" fmla="*/ 226814800 w 101"/>
              <a:gd name="T15" fmla="*/ 249496299 h 122"/>
              <a:gd name="T16" fmla="*/ 244456738 w 101"/>
              <a:gd name="T17" fmla="*/ 194052826 h 122"/>
              <a:gd name="T18" fmla="*/ 254537391 w 101"/>
              <a:gd name="T19" fmla="*/ 136088453 h 122"/>
              <a:gd name="T20" fmla="*/ 244456738 w 101"/>
              <a:gd name="T21" fmla="*/ 80645005 h 122"/>
              <a:gd name="T22" fmla="*/ 244456738 w 101"/>
              <a:gd name="T23" fmla="*/ 80645005 h 122"/>
              <a:gd name="T24" fmla="*/ 206653444 w 101"/>
              <a:gd name="T25" fmla="*/ 35282191 h 122"/>
              <a:gd name="T26" fmla="*/ 161290504 w 101"/>
              <a:gd name="T27" fmla="*/ 0 h 122"/>
              <a:gd name="T28" fmla="*/ 113408194 w 101"/>
              <a:gd name="T29" fmla="*/ 0 h 122"/>
              <a:gd name="T30" fmla="*/ 65524272 w 101"/>
              <a:gd name="T31" fmla="*/ 12601575 h 122"/>
              <a:gd name="T32" fmla="*/ 65524272 w 101"/>
              <a:gd name="T33" fmla="*/ 12601575 h 122"/>
              <a:gd name="T34" fmla="*/ 27722603 w 101"/>
              <a:gd name="T35" fmla="*/ 57964398 h 122"/>
              <a:gd name="T36" fmla="*/ 0 w 101"/>
              <a:gd name="T37" fmla="*/ 103327199 h 122"/>
              <a:gd name="T38" fmla="*/ 0 w 101"/>
              <a:gd name="T39" fmla="*/ 158769060 h 122"/>
              <a:gd name="T40" fmla="*/ 10080656 w 101"/>
              <a:gd name="T41" fmla="*/ 226814105 h 122"/>
              <a:gd name="T42" fmla="*/ 10080656 w 101"/>
              <a:gd name="T43" fmla="*/ 226814105 h 1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22"/>
              <a:gd name="T68" fmla="*/ 101 w 101"/>
              <a:gd name="T69" fmla="*/ 122 h 1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22">
                <a:moveTo>
                  <a:pt x="4" y="90"/>
                </a:moveTo>
                <a:lnTo>
                  <a:pt x="4" y="90"/>
                </a:lnTo>
                <a:lnTo>
                  <a:pt x="19" y="108"/>
                </a:lnTo>
                <a:lnTo>
                  <a:pt x="34" y="117"/>
                </a:lnTo>
                <a:lnTo>
                  <a:pt x="52" y="122"/>
                </a:lnTo>
                <a:lnTo>
                  <a:pt x="75" y="117"/>
                </a:lnTo>
                <a:lnTo>
                  <a:pt x="90" y="99"/>
                </a:lnTo>
                <a:lnTo>
                  <a:pt x="97" y="77"/>
                </a:lnTo>
                <a:lnTo>
                  <a:pt x="101" y="54"/>
                </a:lnTo>
                <a:lnTo>
                  <a:pt x="97" y="32"/>
                </a:lnTo>
                <a:lnTo>
                  <a:pt x="82" y="14"/>
                </a:lnTo>
                <a:lnTo>
                  <a:pt x="64" y="0"/>
                </a:lnTo>
                <a:lnTo>
                  <a:pt x="45" y="0"/>
                </a:lnTo>
                <a:lnTo>
                  <a:pt x="26" y="5"/>
                </a:lnTo>
                <a:lnTo>
                  <a:pt x="11" y="23"/>
                </a:lnTo>
                <a:lnTo>
                  <a:pt x="0" y="41"/>
                </a:lnTo>
                <a:lnTo>
                  <a:pt x="0" y="63"/>
                </a:lnTo>
                <a:lnTo>
                  <a:pt x="4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143625" y="1724025"/>
            <a:ext cx="1462088" cy="1919288"/>
            <a:chOff x="6143636" y="1724026"/>
            <a:chExt cx="1462088" cy="1919288"/>
          </a:xfrm>
        </p:grpSpPr>
        <p:sp>
          <p:nvSpPr>
            <p:cNvPr id="4166" name="Freeform 23"/>
            <p:cNvSpPr>
              <a:spLocks/>
            </p:cNvSpPr>
            <p:nvPr/>
          </p:nvSpPr>
          <p:spPr bwMode="auto">
            <a:xfrm>
              <a:off x="6945312" y="1825605"/>
              <a:ext cx="523875" cy="890588"/>
            </a:xfrm>
            <a:custGeom>
              <a:avLst/>
              <a:gdLst>
                <a:gd name="T0" fmla="*/ 123486866 w 330"/>
                <a:gd name="T1" fmla="*/ 486391210 h 561"/>
                <a:gd name="T2" fmla="*/ 123486866 w 330"/>
                <a:gd name="T3" fmla="*/ 486391210 h 561"/>
                <a:gd name="T4" fmla="*/ 113406245 w 330"/>
                <a:gd name="T5" fmla="*/ 362902645 h 561"/>
                <a:gd name="T6" fmla="*/ 123486866 w 330"/>
                <a:gd name="T7" fmla="*/ 236894817 h 561"/>
                <a:gd name="T8" fmla="*/ 151209369 w 330"/>
                <a:gd name="T9" fmla="*/ 113407889 h 561"/>
                <a:gd name="T10" fmla="*/ 189012492 w 330"/>
                <a:gd name="T11" fmla="*/ 0 h 561"/>
                <a:gd name="T12" fmla="*/ 189012492 w 330"/>
                <a:gd name="T13" fmla="*/ 0 h 561"/>
                <a:gd name="T14" fmla="*/ 113406245 w 330"/>
                <a:gd name="T15" fmla="*/ 10080629 h 561"/>
                <a:gd name="T16" fmla="*/ 47883757 w 330"/>
                <a:gd name="T17" fmla="*/ 45362831 h 561"/>
                <a:gd name="T18" fmla="*/ 47883757 w 330"/>
                <a:gd name="T19" fmla="*/ 45362831 h 561"/>
                <a:gd name="T20" fmla="*/ 20161249 w 330"/>
                <a:gd name="T21" fmla="*/ 158770707 h 561"/>
                <a:gd name="T22" fmla="*/ 10080624 w 330"/>
                <a:gd name="T23" fmla="*/ 272177009 h 561"/>
                <a:gd name="T24" fmla="*/ 0 w 330"/>
                <a:gd name="T25" fmla="*/ 385584848 h 561"/>
                <a:gd name="T26" fmla="*/ 10080624 w 330"/>
                <a:gd name="T27" fmla="*/ 509071825 h 561"/>
                <a:gd name="T28" fmla="*/ 10080624 w 330"/>
                <a:gd name="T29" fmla="*/ 509071825 h 561"/>
                <a:gd name="T30" fmla="*/ 37801548 w 330"/>
                <a:gd name="T31" fmla="*/ 667842483 h 561"/>
                <a:gd name="T32" fmla="*/ 95765927 w 330"/>
                <a:gd name="T33" fmla="*/ 803930937 h 561"/>
                <a:gd name="T34" fmla="*/ 161289990 w 330"/>
                <a:gd name="T35" fmla="*/ 940019591 h 561"/>
                <a:gd name="T36" fmla="*/ 244454371 w 330"/>
                <a:gd name="T37" fmla="*/ 1063506469 h 561"/>
                <a:gd name="T38" fmla="*/ 340221861 w 330"/>
                <a:gd name="T39" fmla="*/ 1176914308 h 561"/>
                <a:gd name="T40" fmla="*/ 463708777 w 330"/>
                <a:gd name="T41" fmla="*/ 1267639944 h 561"/>
                <a:gd name="T42" fmla="*/ 584676232 w 330"/>
                <a:gd name="T43" fmla="*/ 1345764004 h 561"/>
                <a:gd name="T44" fmla="*/ 725804930 w 330"/>
                <a:gd name="T45" fmla="*/ 1413809025 h 561"/>
                <a:gd name="T46" fmla="*/ 725804930 w 330"/>
                <a:gd name="T47" fmla="*/ 1413809025 h 561"/>
                <a:gd name="T48" fmla="*/ 783769296 w 330"/>
                <a:gd name="T49" fmla="*/ 1358365581 h 561"/>
                <a:gd name="T50" fmla="*/ 831651453 w 330"/>
                <a:gd name="T51" fmla="*/ 1300401186 h 561"/>
                <a:gd name="T52" fmla="*/ 831651453 w 330"/>
                <a:gd name="T53" fmla="*/ 1300401186 h 561"/>
                <a:gd name="T54" fmla="*/ 698084015 w 330"/>
                <a:gd name="T55" fmla="*/ 1257559318 h 561"/>
                <a:gd name="T56" fmla="*/ 567034351 w 330"/>
                <a:gd name="T57" fmla="*/ 1189514297 h 561"/>
                <a:gd name="T58" fmla="*/ 453628156 w 330"/>
                <a:gd name="T59" fmla="*/ 1098788661 h 561"/>
                <a:gd name="T60" fmla="*/ 357862154 w 330"/>
                <a:gd name="T61" fmla="*/ 1008063024 h 561"/>
                <a:gd name="T62" fmla="*/ 274696235 w 330"/>
                <a:gd name="T63" fmla="*/ 894656772 h 561"/>
                <a:gd name="T64" fmla="*/ 199093113 w 330"/>
                <a:gd name="T65" fmla="*/ 768648745 h 561"/>
                <a:gd name="T66" fmla="*/ 151209369 w 330"/>
                <a:gd name="T67" fmla="*/ 632560291 h 561"/>
                <a:gd name="T68" fmla="*/ 123486866 w 330"/>
                <a:gd name="T69" fmla="*/ 486391210 h 561"/>
                <a:gd name="T70" fmla="*/ 123486866 w 330"/>
                <a:gd name="T71" fmla="*/ 486391210 h 5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0"/>
                <a:gd name="T109" fmla="*/ 0 h 561"/>
                <a:gd name="T110" fmla="*/ 330 w 330"/>
                <a:gd name="T111" fmla="*/ 561 h 5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0" h="561">
                  <a:moveTo>
                    <a:pt x="49" y="193"/>
                  </a:moveTo>
                  <a:lnTo>
                    <a:pt x="49" y="193"/>
                  </a:lnTo>
                  <a:lnTo>
                    <a:pt x="45" y="144"/>
                  </a:lnTo>
                  <a:lnTo>
                    <a:pt x="49" y="94"/>
                  </a:lnTo>
                  <a:lnTo>
                    <a:pt x="60" y="45"/>
                  </a:lnTo>
                  <a:lnTo>
                    <a:pt x="75" y="0"/>
                  </a:lnTo>
                  <a:lnTo>
                    <a:pt x="45" y="4"/>
                  </a:lnTo>
                  <a:lnTo>
                    <a:pt x="19" y="18"/>
                  </a:lnTo>
                  <a:lnTo>
                    <a:pt x="8" y="63"/>
                  </a:lnTo>
                  <a:lnTo>
                    <a:pt x="4" y="108"/>
                  </a:lnTo>
                  <a:lnTo>
                    <a:pt x="0" y="153"/>
                  </a:lnTo>
                  <a:lnTo>
                    <a:pt x="4" y="202"/>
                  </a:lnTo>
                  <a:lnTo>
                    <a:pt x="15" y="265"/>
                  </a:lnTo>
                  <a:lnTo>
                    <a:pt x="38" y="319"/>
                  </a:lnTo>
                  <a:lnTo>
                    <a:pt x="64" y="373"/>
                  </a:lnTo>
                  <a:lnTo>
                    <a:pt x="97" y="422"/>
                  </a:lnTo>
                  <a:lnTo>
                    <a:pt x="135" y="467"/>
                  </a:lnTo>
                  <a:lnTo>
                    <a:pt x="184" y="503"/>
                  </a:lnTo>
                  <a:lnTo>
                    <a:pt x="232" y="534"/>
                  </a:lnTo>
                  <a:lnTo>
                    <a:pt x="288" y="561"/>
                  </a:lnTo>
                  <a:lnTo>
                    <a:pt x="311" y="539"/>
                  </a:lnTo>
                  <a:lnTo>
                    <a:pt x="330" y="516"/>
                  </a:lnTo>
                  <a:lnTo>
                    <a:pt x="277" y="499"/>
                  </a:lnTo>
                  <a:lnTo>
                    <a:pt x="225" y="472"/>
                  </a:lnTo>
                  <a:lnTo>
                    <a:pt x="180" y="436"/>
                  </a:lnTo>
                  <a:lnTo>
                    <a:pt x="142" y="400"/>
                  </a:lnTo>
                  <a:lnTo>
                    <a:pt x="109" y="355"/>
                  </a:lnTo>
                  <a:lnTo>
                    <a:pt x="79" y="305"/>
                  </a:lnTo>
                  <a:lnTo>
                    <a:pt x="60" y="251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6" name="Группа 92"/>
            <p:cNvGrpSpPr>
              <a:grpSpLocks/>
            </p:cNvGrpSpPr>
            <p:nvPr/>
          </p:nvGrpSpPr>
          <p:grpSpPr bwMode="auto">
            <a:xfrm>
              <a:off x="6143636" y="1724026"/>
              <a:ext cx="1462088" cy="1919288"/>
              <a:chOff x="6143636" y="1714488"/>
              <a:chExt cx="1462088" cy="1919288"/>
            </a:xfrm>
          </p:grpSpPr>
          <p:sp>
            <p:nvSpPr>
              <p:cNvPr id="4168" name="Freeform 22"/>
              <p:cNvSpPr>
                <a:spLocks/>
              </p:cNvSpPr>
              <p:nvPr/>
            </p:nvSpPr>
            <p:spPr bwMode="auto">
              <a:xfrm>
                <a:off x="6981825" y="1817668"/>
                <a:ext cx="581025" cy="863600"/>
              </a:xfrm>
              <a:custGeom>
                <a:avLst/>
                <a:gdLst>
                  <a:gd name="T0" fmla="*/ 894656361 w 366"/>
                  <a:gd name="T1" fmla="*/ 1053425237 h 544"/>
                  <a:gd name="T2" fmla="*/ 894656361 w 366"/>
                  <a:gd name="T3" fmla="*/ 1053425237 h 544"/>
                  <a:gd name="T4" fmla="*/ 922377277 w 366"/>
                  <a:gd name="T5" fmla="*/ 917336860 h 544"/>
                  <a:gd name="T6" fmla="*/ 922377277 w 366"/>
                  <a:gd name="T7" fmla="*/ 917336860 h 544"/>
                  <a:gd name="T8" fmla="*/ 866933858 w 366"/>
                  <a:gd name="T9" fmla="*/ 861893448 h 544"/>
                  <a:gd name="T10" fmla="*/ 808970879 w 366"/>
                  <a:gd name="T11" fmla="*/ 793848267 h 544"/>
                  <a:gd name="T12" fmla="*/ 753527460 w 366"/>
                  <a:gd name="T13" fmla="*/ 713203303 h 544"/>
                  <a:gd name="T14" fmla="*/ 705643713 w 366"/>
                  <a:gd name="T15" fmla="*/ 635079288 h 544"/>
                  <a:gd name="T16" fmla="*/ 667842176 w 366"/>
                  <a:gd name="T17" fmla="*/ 554434325 h 544"/>
                  <a:gd name="T18" fmla="*/ 640119672 w 366"/>
                  <a:gd name="T19" fmla="*/ 463708740 h 544"/>
                  <a:gd name="T20" fmla="*/ 612397169 w 366"/>
                  <a:gd name="T21" fmla="*/ 375502418 h 544"/>
                  <a:gd name="T22" fmla="*/ 602316548 w 366"/>
                  <a:gd name="T23" fmla="*/ 284776834 h 544"/>
                  <a:gd name="T24" fmla="*/ 602316548 w 366"/>
                  <a:gd name="T25" fmla="*/ 284776834 h 544"/>
                  <a:gd name="T26" fmla="*/ 592235926 w 366"/>
                  <a:gd name="T27" fmla="*/ 171370598 h 544"/>
                  <a:gd name="T28" fmla="*/ 592235926 w 366"/>
                  <a:gd name="T29" fmla="*/ 57962799 h 544"/>
                  <a:gd name="T30" fmla="*/ 592235926 w 366"/>
                  <a:gd name="T31" fmla="*/ 57962799 h 544"/>
                  <a:gd name="T32" fmla="*/ 461189432 w 366"/>
                  <a:gd name="T33" fmla="*/ 22680609 h 544"/>
                  <a:gd name="T34" fmla="*/ 330141252 w 366"/>
                  <a:gd name="T35" fmla="*/ 0 h 544"/>
                  <a:gd name="T36" fmla="*/ 186491550 w 366"/>
                  <a:gd name="T37" fmla="*/ 0 h 544"/>
                  <a:gd name="T38" fmla="*/ 120967509 w 366"/>
                  <a:gd name="T39" fmla="*/ 12599985 h 544"/>
                  <a:gd name="T40" fmla="*/ 65524065 w 366"/>
                  <a:gd name="T41" fmla="*/ 22680609 h 544"/>
                  <a:gd name="T42" fmla="*/ 65524065 w 366"/>
                  <a:gd name="T43" fmla="*/ 22680609 h 544"/>
                  <a:gd name="T44" fmla="*/ 27722516 w 366"/>
                  <a:gd name="T45" fmla="*/ 148688408 h 544"/>
                  <a:gd name="T46" fmla="*/ 7559676 w 366"/>
                  <a:gd name="T47" fmla="*/ 262096232 h 544"/>
                  <a:gd name="T48" fmla="*/ 0 w 366"/>
                  <a:gd name="T49" fmla="*/ 385583039 h 544"/>
                  <a:gd name="T50" fmla="*/ 7559676 w 366"/>
                  <a:gd name="T51" fmla="*/ 509071532 h 544"/>
                  <a:gd name="T52" fmla="*/ 7559676 w 366"/>
                  <a:gd name="T53" fmla="*/ 509071532 h 544"/>
                  <a:gd name="T54" fmla="*/ 37801550 w 366"/>
                  <a:gd name="T55" fmla="*/ 657761478 h 544"/>
                  <a:gd name="T56" fmla="*/ 93246569 w 366"/>
                  <a:gd name="T57" fmla="*/ 803928888 h 544"/>
                  <a:gd name="T58" fmla="*/ 158769047 w 366"/>
                  <a:gd name="T59" fmla="*/ 929936842 h 544"/>
                  <a:gd name="T60" fmla="*/ 244454380 w 366"/>
                  <a:gd name="T61" fmla="*/ 1043344616 h 544"/>
                  <a:gd name="T62" fmla="*/ 347781546 w 366"/>
                  <a:gd name="T63" fmla="*/ 1156750803 h 544"/>
                  <a:gd name="T64" fmla="*/ 461189432 w 366"/>
                  <a:gd name="T65" fmla="*/ 1234876405 h 544"/>
                  <a:gd name="T66" fmla="*/ 584676253 w 366"/>
                  <a:gd name="T67" fmla="*/ 1313002008 h 544"/>
                  <a:gd name="T68" fmla="*/ 725804956 w 366"/>
                  <a:gd name="T69" fmla="*/ 1370964782 h 544"/>
                  <a:gd name="T70" fmla="*/ 725804956 w 366"/>
                  <a:gd name="T71" fmla="*/ 1370964782 h 544"/>
                  <a:gd name="T72" fmla="*/ 781248375 w 366"/>
                  <a:gd name="T73" fmla="*/ 1302921387 h 544"/>
                  <a:gd name="T74" fmla="*/ 829132122 w 366"/>
                  <a:gd name="T75" fmla="*/ 1224795785 h 544"/>
                  <a:gd name="T76" fmla="*/ 877014479 w 366"/>
                  <a:gd name="T77" fmla="*/ 1144150821 h 544"/>
                  <a:gd name="T78" fmla="*/ 894656361 w 366"/>
                  <a:gd name="T79" fmla="*/ 1053425237 h 544"/>
                  <a:gd name="T80" fmla="*/ 894656361 w 366"/>
                  <a:gd name="T81" fmla="*/ 1053425237 h 5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6"/>
                  <a:gd name="T124" fmla="*/ 0 h 544"/>
                  <a:gd name="T125" fmla="*/ 366 w 366"/>
                  <a:gd name="T126" fmla="*/ 544 h 5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6" h="544">
                    <a:moveTo>
                      <a:pt x="355" y="418"/>
                    </a:moveTo>
                    <a:lnTo>
                      <a:pt x="355" y="418"/>
                    </a:lnTo>
                    <a:lnTo>
                      <a:pt x="366" y="364"/>
                    </a:lnTo>
                    <a:lnTo>
                      <a:pt x="344" y="342"/>
                    </a:lnTo>
                    <a:lnTo>
                      <a:pt x="321" y="315"/>
                    </a:lnTo>
                    <a:lnTo>
                      <a:pt x="299" y="283"/>
                    </a:lnTo>
                    <a:lnTo>
                      <a:pt x="280" y="252"/>
                    </a:lnTo>
                    <a:lnTo>
                      <a:pt x="265" y="220"/>
                    </a:lnTo>
                    <a:lnTo>
                      <a:pt x="254" y="184"/>
                    </a:lnTo>
                    <a:lnTo>
                      <a:pt x="243" y="149"/>
                    </a:lnTo>
                    <a:lnTo>
                      <a:pt x="239" y="113"/>
                    </a:lnTo>
                    <a:lnTo>
                      <a:pt x="235" y="68"/>
                    </a:lnTo>
                    <a:lnTo>
                      <a:pt x="235" y="23"/>
                    </a:lnTo>
                    <a:lnTo>
                      <a:pt x="183" y="9"/>
                    </a:lnTo>
                    <a:lnTo>
                      <a:pt x="131" y="0"/>
                    </a:lnTo>
                    <a:lnTo>
                      <a:pt x="74" y="0"/>
                    </a:lnTo>
                    <a:lnTo>
                      <a:pt x="48" y="5"/>
                    </a:lnTo>
                    <a:lnTo>
                      <a:pt x="26" y="9"/>
                    </a:lnTo>
                    <a:lnTo>
                      <a:pt x="11" y="59"/>
                    </a:lnTo>
                    <a:lnTo>
                      <a:pt x="3" y="104"/>
                    </a:lnTo>
                    <a:lnTo>
                      <a:pt x="0" y="153"/>
                    </a:lnTo>
                    <a:lnTo>
                      <a:pt x="3" y="202"/>
                    </a:lnTo>
                    <a:lnTo>
                      <a:pt x="15" y="261"/>
                    </a:lnTo>
                    <a:lnTo>
                      <a:pt x="37" y="319"/>
                    </a:lnTo>
                    <a:lnTo>
                      <a:pt x="63" y="369"/>
                    </a:lnTo>
                    <a:lnTo>
                      <a:pt x="97" y="414"/>
                    </a:lnTo>
                    <a:lnTo>
                      <a:pt x="138" y="459"/>
                    </a:lnTo>
                    <a:lnTo>
                      <a:pt x="183" y="490"/>
                    </a:lnTo>
                    <a:lnTo>
                      <a:pt x="232" y="521"/>
                    </a:lnTo>
                    <a:lnTo>
                      <a:pt x="288" y="544"/>
                    </a:lnTo>
                    <a:lnTo>
                      <a:pt x="310" y="517"/>
                    </a:lnTo>
                    <a:lnTo>
                      <a:pt x="329" y="486"/>
                    </a:lnTo>
                    <a:lnTo>
                      <a:pt x="348" y="454"/>
                    </a:lnTo>
                    <a:lnTo>
                      <a:pt x="355" y="4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69" name="Freeform 24"/>
              <p:cNvSpPr>
                <a:spLocks/>
              </p:cNvSpPr>
              <p:nvPr/>
            </p:nvSpPr>
            <p:spPr bwMode="auto">
              <a:xfrm>
                <a:off x="7265987" y="2081193"/>
                <a:ext cx="220663" cy="157163"/>
              </a:xfrm>
              <a:custGeom>
                <a:avLst/>
                <a:gdLst>
                  <a:gd name="T0" fmla="*/ 350303252 w 139"/>
                  <a:gd name="T1" fmla="*/ 90725910 h 99"/>
                  <a:gd name="T2" fmla="*/ 350303252 w 139"/>
                  <a:gd name="T3" fmla="*/ 90725910 h 99"/>
                  <a:gd name="T4" fmla="*/ 340222608 w 139"/>
                  <a:gd name="T5" fmla="*/ 57964579 h 99"/>
                  <a:gd name="T6" fmla="*/ 322580689 w 139"/>
                  <a:gd name="T7" fmla="*/ 22682271 h 99"/>
                  <a:gd name="T8" fmla="*/ 284779069 w 139"/>
                  <a:gd name="T9" fmla="*/ 12601614 h 99"/>
                  <a:gd name="T10" fmla="*/ 254537139 w 139"/>
                  <a:gd name="T11" fmla="*/ 0 h 99"/>
                  <a:gd name="T12" fmla="*/ 20161293 w 139"/>
                  <a:gd name="T13" fmla="*/ 45362955 h 99"/>
                  <a:gd name="T14" fmla="*/ 20161293 w 139"/>
                  <a:gd name="T15" fmla="*/ 45362955 h 99"/>
                  <a:gd name="T16" fmla="*/ 10080647 w 139"/>
                  <a:gd name="T17" fmla="*/ 57964579 h 99"/>
                  <a:gd name="T18" fmla="*/ 0 w 139"/>
                  <a:gd name="T19" fmla="*/ 80645257 h 99"/>
                  <a:gd name="T20" fmla="*/ 10080647 w 139"/>
                  <a:gd name="T21" fmla="*/ 148690489 h 99"/>
                  <a:gd name="T22" fmla="*/ 37803219 w 139"/>
                  <a:gd name="T23" fmla="*/ 216734159 h 99"/>
                  <a:gd name="T24" fmla="*/ 47883862 w 139"/>
                  <a:gd name="T25" fmla="*/ 239416425 h 99"/>
                  <a:gd name="T26" fmla="*/ 65524207 w 139"/>
                  <a:gd name="T27" fmla="*/ 249497079 h 99"/>
                  <a:gd name="T28" fmla="*/ 274698426 w 139"/>
                  <a:gd name="T29" fmla="*/ 216734159 h 99"/>
                  <a:gd name="T30" fmla="*/ 274698426 w 139"/>
                  <a:gd name="T31" fmla="*/ 216734159 h 99"/>
                  <a:gd name="T32" fmla="*/ 312500045 w 139"/>
                  <a:gd name="T33" fmla="*/ 194053432 h 99"/>
                  <a:gd name="T34" fmla="*/ 330141965 w 139"/>
                  <a:gd name="T35" fmla="*/ 171371167 h 99"/>
                  <a:gd name="T36" fmla="*/ 350303252 w 139"/>
                  <a:gd name="T37" fmla="*/ 136088878 h 99"/>
                  <a:gd name="T38" fmla="*/ 350303252 w 139"/>
                  <a:gd name="T39" fmla="*/ 90725910 h 99"/>
                  <a:gd name="T40" fmla="*/ 350303252 w 139"/>
                  <a:gd name="T41" fmla="*/ 9072591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99"/>
                  <a:gd name="T65" fmla="*/ 139 w 139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99">
                    <a:moveTo>
                      <a:pt x="139" y="36"/>
                    </a:moveTo>
                    <a:lnTo>
                      <a:pt x="139" y="36"/>
                    </a:lnTo>
                    <a:lnTo>
                      <a:pt x="135" y="23"/>
                    </a:lnTo>
                    <a:lnTo>
                      <a:pt x="128" y="9"/>
                    </a:lnTo>
                    <a:lnTo>
                      <a:pt x="113" y="5"/>
                    </a:lnTo>
                    <a:lnTo>
                      <a:pt x="101" y="0"/>
                    </a:lnTo>
                    <a:lnTo>
                      <a:pt x="8" y="18"/>
                    </a:lnTo>
                    <a:lnTo>
                      <a:pt x="4" y="23"/>
                    </a:lnTo>
                    <a:lnTo>
                      <a:pt x="0" y="32"/>
                    </a:lnTo>
                    <a:lnTo>
                      <a:pt x="4" y="59"/>
                    </a:lnTo>
                    <a:lnTo>
                      <a:pt x="15" y="86"/>
                    </a:lnTo>
                    <a:lnTo>
                      <a:pt x="19" y="95"/>
                    </a:lnTo>
                    <a:lnTo>
                      <a:pt x="26" y="99"/>
                    </a:lnTo>
                    <a:lnTo>
                      <a:pt x="109" y="86"/>
                    </a:lnTo>
                    <a:lnTo>
                      <a:pt x="124" y="77"/>
                    </a:lnTo>
                    <a:lnTo>
                      <a:pt x="131" y="68"/>
                    </a:lnTo>
                    <a:lnTo>
                      <a:pt x="139" y="54"/>
                    </a:lnTo>
                    <a:lnTo>
                      <a:pt x="1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0" name="Freeform 26"/>
              <p:cNvSpPr>
                <a:spLocks/>
              </p:cNvSpPr>
              <p:nvPr/>
            </p:nvSpPr>
            <p:spPr bwMode="auto">
              <a:xfrm>
                <a:off x="6838950" y="1831955"/>
                <a:ext cx="177800" cy="363538"/>
              </a:xfrm>
              <a:custGeom>
                <a:avLst/>
                <a:gdLst>
                  <a:gd name="T0" fmla="*/ 0 w 112"/>
                  <a:gd name="T1" fmla="*/ 216733777 h 229"/>
                  <a:gd name="T2" fmla="*/ 0 w 112"/>
                  <a:gd name="T3" fmla="*/ 216733777 h 229"/>
                  <a:gd name="T4" fmla="*/ 7561264 w 112"/>
                  <a:gd name="T5" fmla="*/ 294859501 h 229"/>
                  <a:gd name="T6" fmla="*/ 17641889 w 112"/>
                  <a:gd name="T7" fmla="*/ 385585227 h 229"/>
                  <a:gd name="T8" fmla="*/ 65524069 w 112"/>
                  <a:gd name="T9" fmla="*/ 577117413 h 229"/>
                  <a:gd name="T10" fmla="*/ 103327197 w 112"/>
                  <a:gd name="T11" fmla="*/ 385585227 h 229"/>
                  <a:gd name="T12" fmla="*/ 103327197 w 112"/>
                  <a:gd name="T13" fmla="*/ 385585227 h 229"/>
                  <a:gd name="T14" fmla="*/ 113407844 w 112"/>
                  <a:gd name="T15" fmla="*/ 352822365 h 229"/>
                  <a:gd name="T16" fmla="*/ 151209383 w 112"/>
                  <a:gd name="T17" fmla="*/ 262096640 h 229"/>
                  <a:gd name="T18" fmla="*/ 206652806 w 112"/>
                  <a:gd name="T19" fmla="*/ 136088638 h 229"/>
                  <a:gd name="T20" fmla="*/ 234375360 w 112"/>
                  <a:gd name="T21" fmla="*/ 68045113 h 229"/>
                  <a:gd name="T22" fmla="*/ 282257522 w 112"/>
                  <a:gd name="T23" fmla="*/ 0 h 229"/>
                  <a:gd name="T24" fmla="*/ 282257522 w 112"/>
                  <a:gd name="T25" fmla="*/ 0 h 229"/>
                  <a:gd name="T26" fmla="*/ 206652806 w 112"/>
                  <a:gd name="T27" fmla="*/ 35282239 h 229"/>
                  <a:gd name="T28" fmla="*/ 131048139 w 112"/>
                  <a:gd name="T29" fmla="*/ 80645114 h 229"/>
                  <a:gd name="T30" fmla="*/ 55443447 w 112"/>
                  <a:gd name="T31" fmla="*/ 136088638 h 229"/>
                  <a:gd name="T32" fmla="*/ 0 w 112"/>
                  <a:gd name="T33" fmla="*/ 216733777 h 229"/>
                  <a:gd name="T34" fmla="*/ 0 w 112"/>
                  <a:gd name="T35" fmla="*/ 216733777 h 2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229"/>
                  <a:gd name="T56" fmla="*/ 112 w 112"/>
                  <a:gd name="T57" fmla="*/ 229 h 2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229">
                    <a:moveTo>
                      <a:pt x="0" y="86"/>
                    </a:moveTo>
                    <a:lnTo>
                      <a:pt x="0" y="86"/>
                    </a:lnTo>
                    <a:lnTo>
                      <a:pt x="3" y="117"/>
                    </a:lnTo>
                    <a:lnTo>
                      <a:pt x="7" y="153"/>
                    </a:lnTo>
                    <a:lnTo>
                      <a:pt x="26" y="229"/>
                    </a:lnTo>
                    <a:lnTo>
                      <a:pt x="41" y="153"/>
                    </a:lnTo>
                    <a:lnTo>
                      <a:pt x="45" y="140"/>
                    </a:lnTo>
                    <a:lnTo>
                      <a:pt x="60" y="104"/>
                    </a:lnTo>
                    <a:lnTo>
                      <a:pt x="82" y="54"/>
                    </a:lnTo>
                    <a:lnTo>
                      <a:pt x="93" y="27"/>
                    </a:lnTo>
                    <a:lnTo>
                      <a:pt x="112" y="0"/>
                    </a:lnTo>
                    <a:lnTo>
                      <a:pt x="82" y="14"/>
                    </a:lnTo>
                    <a:lnTo>
                      <a:pt x="52" y="32"/>
                    </a:lnTo>
                    <a:lnTo>
                      <a:pt x="22" y="5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1" name="Freeform 28"/>
              <p:cNvSpPr>
                <a:spLocks/>
              </p:cNvSpPr>
              <p:nvPr/>
            </p:nvSpPr>
            <p:spPr bwMode="auto">
              <a:xfrm>
                <a:off x="7142162" y="1925618"/>
                <a:ext cx="106363" cy="114300"/>
              </a:xfrm>
              <a:custGeom>
                <a:avLst/>
                <a:gdLst>
                  <a:gd name="T0" fmla="*/ 83166328 w 67"/>
                  <a:gd name="T1" fmla="*/ 0 h 72"/>
                  <a:gd name="T2" fmla="*/ 83166328 w 67"/>
                  <a:gd name="T3" fmla="*/ 0 h 72"/>
                  <a:gd name="T4" fmla="*/ 45363017 w 67"/>
                  <a:gd name="T5" fmla="*/ 10080624 h 72"/>
                  <a:gd name="T6" fmla="*/ 27722643 w 67"/>
                  <a:gd name="T7" fmla="*/ 22682197 h 72"/>
                  <a:gd name="T8" fmla="*/ 7561298 w 67"/>
                  <a:gd name="T9" fmla="*/ 55443439 h 72"/>
                  <a:gd name="T10" fmla="*/ 0 w 67"/>
                  <a:gd name="T11" fmla="*/ 90725611 h 72"/>
                  <a:gd name="T12" fmla="*/ 0 w 67"/>
                  <a:gd name="T13" fmla="*/ 90725611 h 72"/>
                  <a:gd name="T14" fmla="*/ 7561298 w 67"/>
                  <a:gd name="T15" fmla="*/ 123486860 h 72"/>
                  <a:gd name="T16" fmla="*/ 27722643 w 67"/>
                  <a:gd name="T17" fmla="*/ 158769032 h 72"/>
                  <a:gd name="T18" fmla="*/ 45363017 w 67"/>
                  <a:gd name="T19" fmla="*/ 168851241 h 72"/>
                  <a:gd name="T20" fmla="*/ 83166328 w 67"/>
                  <a:gd name="T21" fmla="*/ 181451223 h 72"/>
                  <a:gd name="T22" fmla="*/ 83166328 w 67"/>
                  <a:gd name="T23" fmla="*/ 181451223 h 72"/>
                  <a:gd name="T24" fmla="*/ 113408356 w 67"/>
                  <a:gd name="T25" fmla="*/ 168851241 h 72"/>
                  <a:gd name="T26" fmla="*/ 141129399 w 67"/>
                  <a:gd name="T27" fmla="*/ 158769032 h 72"/>
                  <a:gd name="T28" fmla="*/ 158771361 w 67"/>
                  <a:gd name="T29" fmla="*/ 123486860 h 72"/>
                  <a:gd name="T30" fmla="*/ 168852029 w 67"/>
                  <a:gd name="T31" fmla="*/ 90725611 h 72"/>
                  <a:gd name="T32" fmla="*/ 168852029 w 67"/>
                  <a:gd name="T33" fmla="*/ 90725611 h 72"/>
                  <a:gd name="T34" fmla="*/ 158771361 w 67"/>
                  <a:gd name="T35" fmla="*/ 55443439 h 72"/>
                  <a:gd name="T36" fmla="*/ 141129399 w 67"/>
                  <a:gd name="T37" fmla="*/ 22682197 h 72"/>
                  <a:gd name="T38" fmla="*/ 113408356 w 67"/>
                  <a:gd name="T39" fmla="*/ 10080624 h 72"/>
                  <a:gd name="T40" fmla="*/ 83166328 w 67"/>
                  <a:gd name="T41" fmla="*/ 0 h 72"/>
                  <a:gd name="T42" fmla="*/ 83166328 w 67"/>
                  <a:gd name="T43" fmla="*/ 0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72"/>
                  <a:gd name="T68" fmla="*/ 67 w 67"/>
                  <a:gd name="T69" fmla="*/ 72 h 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72">
                    <a:moveTo>
                      <a:pt x="33" y="0"/>
                    </a:moveTo>
                    <a:lnTo>
                      <a:pt x="33" y="0"/>
                    </a:lnTo>
                    <a:lnTo>
                      <a:pt x="18" y="4"/>
                    </a:lnTo>
                    <a:lnTo>
                      <a:pt x="11" y="9"/>
                    </a:lnTo>
                    <a:lnTo>
                      <a:pt x="3" y="22"/>
                    </a:lnTo>
                    <a:lnTo>
                      <a:pt x="0" y="36"/>
                    </a:lnTo>
                    <a:lnTo>
                      <a:pt x="3" y="49"/>
                    </a:lnTo>
                    <a:lnTo>
                      <a:pt x="11" y="63"/>
                    </a:lnTo>
                    <a:lnTo>
                      <a:pt x="18" y="67"/>
                    </a:lnTo>
                    <a:lnTo>
                      <a:pt x="33" y="72"/>
                    </a:lnTo>
                    <a:lnTo>
                      <a:pt x="45" y="67"/>
                    </a:lnTo>
                    <a:lnTo>
                      <a:pt x="56" y="63"/>
                    </a:lnTo>
                    <a:lnTo>
                      <a:pt x="63" y="49"/>
                    </a:lnTo>
                    <a:lnTo>
                      <a:pt x="67" y="36"/>
                    </a:lnTo>
                    <a:lnTo>
                      <a:pt x="63" y="22"/>
                    </a:lnTo>
                    <a:lnTo>
                      <a:pt x="56" y="9"/>
                    </a:lnTo>
                    <a:lnTo>
                      <a:pt x="45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9" name="Группа 91"/>
              <p:cNvGrpSpPr>
                <a:grpSpLocks/>
              </p:cNvGrpSpPr>
              <p:nvPr/>
            </p:nvGrpSpPr>
            <p:grpSpPr bwMode="auto">
              <a:xfrm>
                <a:off x="6143636" y="1714488"/>
                <a:ext cx="1462088" cy="1919288"/>
                <a:chOff x="6208712" y="1689080"/>
                <a:chExt cx="1462088" cy="1919288"/>
              </a:xfrm>
            </p:grpSpPr>
            <p:sp>
              <p:nvSpPr>
                <p:cNvPr id="4173" name="Freeform 31"/>
                <p:cNvSpPr>
                  <a:spLocks/>
                </p:cNvSpPr>
                <p:nvPr/>
              </p:nvSpPr>
              <p:spPr bwMode="auto">
                <a:xfrm>
                  <a:off x="6773862" y="2659043"/>
                  <a:ext cx="130175" cy="171450"/>
                </a:xfrm>
                <a:custGeom>
                  <a:avLst/>
                  <a:gdLst>
                    <a:gd name="T0" fmla="*/ 0 w 82"/>
                    <a:gd name="T1" fmla="*/ 204133442 h 108"/>
                    <a:gd name="T2" fmla="*/ 0 w 82"/>
                    <a:gd name="T3" fmla="*/ 204133442 h 108"/>
                    <a:gd name="T4" fmla="*/ 37801548 w 82"/>
                    <a:gd name="T5" fmla="*/ 148688433 h 108"/>
                    <a:gd name="T6" fmla="*/ 65524063 w 82"/>
                    <a:gd name="T7" fmla="*/ 90725624 h 108"/>
                    <a:gd name="T8" fmla="*/ 83165944 w 82"/>
                    <a:gd name="T9" fmla="*/ 0 h 108"/>
                    <a:gd name="T10" fmla="*/ 206652785 w 82"/>
                    <a:gd name="T11" fmla="*/ 126007827 h 108"/>
                    <a:gd name="T12" fmla="*/ 206652785 w 82"/>
                    <a:gd name="T13" fmla="*/ 126007827 h 108"/>
                    <a:gd name="T14" fmla="*/ 186491543 w 82"/>
                    <a:gd name="T15" fmla="*/ 136088449 h 108"/>
                    <a:gd name="T16" fmla="*/ 148688419 w 82"/>
                    <a:gd name="T17" fmla="*/ 148688433 h 108"/>
                    <a:gd name="T18" fmla="*/ 103327186 w 82"/>
                    <a:gd name="T19" fmla="*/ 194052820 h 108"/>
                    <a:gd name="T20" fmla="*/ 83165944 w 82"/>
                    <a:gd name="T21" fmla="*/ 226814098 h 108"/>
                    <a:gd name="T22" fmla="*/ 65524063 w 82"/>
                    <a:gd name="T23" fmla="*/ 272176897 h 108"/>
                    <a:gd name="T24" fmla="*/ 0 w 82"/>
                    <a:gd name="T25" fmla="*/ 204133442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108"/>
                    <a:gd name="T41" fmla="*/ 82 w 82"/>
                    <a:gd name="T42" fmla="*/ 108 h 1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108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15" y="59"/>
                      </a:lnTo>
                      <a:lnTo>
                        <a:pt x="26" y="36"/>
                      </a:lnTo>
                      <a:lnTo>
                        <a:pt x="33" y="0"/>
                      </a:lnTo>
                      <a:lnTo>
                        <a:pt x="82" y="50"/>
                      </a:lnTo>
                      <a:lnTo>
                        <a:pt x="74" y="54"/>
                      </a:lnTo>
                      <a:lnTo>
                        <a:pt x="59" y="59"/>
                      </a:lnTo>
                      <a:lnTo>
                        <a:pt x="41" y="77"/>
                      </a:lnTo>
                      <a:lnTo>
                        <a:pt x="33" y="90"/>
                      </a:lnTo>
                      <a:lnTo>
                        <a:pt x="26" y="108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0" name="Группа 90"/>
                <p:cNvGrpSpPr>
                  <a:grpSpLocks/>
                </p:cNvGrpSpPr>
                <p:nvPr/>
              </p:nvGrpSpPr>
              <p:grpSpPr bwMode="auto">
                <a:xfrm>
                  <a:off x="6208712" y="1689080"/>
                  <a:ext cx="1462088" cy="1919288"/>
                  <a:chOff x="6208712" y="1689080"/>
                  <a:chExt cx="1462088" cy="1919288"/>
                </a:xfrm>
              </p:grpSpPr>
              <p:sp>
                <p:nvSpPr>
                  <p:cNvPr id="4175" name="Freeform 29"/>
                  <p:cNvSpPr>
                    <a:spLocks/>
                  </p:cNvSpPr>
                  <p:nvPr/>
                </p:nvSpPr>
                <p:spPr bwMode="auto">
                  <a:xfrm>
                    <a:off x="6208712" y="2759055"/>
                    <a:ext cx="635000" cy="849313"/>
                  </a:xfrm>
                  <a:custGeom>
                    <a:avLst/>
                    <a:gdLst>
                      <a:gd name="T0" fmla="*/ 849293588 w 400"/>
                      <a:gd name="T1" fmla="*/ 0 h 535"/>
                      <a:gd name="T2" fmla="*/ 849293588 w 400"/>
                      <a:gd name="T3" fmla="*/ 0 h 535"/>
                      <a:gd name="T4" fmla="*/ 866933882 w 400"/>
                      <a:gd name="T5" fmla="*/ 0 h 535"/>
                      <a:gd name="T6" fmla="*/ 914817630 w 400"/>
                      <a:gd name="T7" fmla="*/ 22682209 h 535"/>
                      <a:gd name="T8" fmla="*/ 942538547 w 400"/>
                      <a:gd name="T9" fmla="*/ 45362831 h 535"/>
                      <a:gd name="T10" fmla="*/ 972780413 w 400"/>
                      <a:gd name="T11" fmla="*/ 68045046 h 535"/>
                      <a:gd name="T12" fmla="*/ 990422295 w 400"/>
                      <a:gd name="T13" fmla="*/ 113407890 h 535"/>
                      <a:gd name="T14" fmla="*/ 1008062589 w 400"/>
                      <a:gd name="T15" fmla="*/ 158770708 h 535"/>
                      <a:gd name="T16" fmla="*/ 161290000 w 400"/>
                      <a:gd name="T17" fmla="*/ 1348284963 h 535"/>
                      <a:gd name="T18" fmla="*/ 161290000 w 400"/>
                      <a:gd name="T19" fmla="*/ 1348284963 h 535"/>
                      <a:gd name="T20" fmla="*/ 141128757 w 400"/>
                      <a:gd name="T21" fmla="*/ 1338204337 h 535"/>
                      <a:gd name="T22" fmla="*/ 93246571 w 400"/>
                      <a:gd name="T23" fmla="*/ 1325602760 h 535"/>
                      <a:gd name="T24" fmla="*/ 65524067 w 400"/>
                      <a:gd name="T25" fmla="*/ 1302922144 h 535"/>
                      <a:gd name="T26" fmla="*/ 37801551 w 400"/>
                      <a:gd name="T27" fmla="*/ 1270159315 h 535"/>
                      <a:gd name="T28" fmla="*/ 17640301 w 400"/>
                      <a:gd name="T29" fmla="*/ 1234877123 h 535"/>
                      <a:gd name="T30" fmla="*/ 0 w 400"/>
                      <a:gd name="T31" fmla="*/ 1179433678 h 535"/>
                      <a:gd name="T32" fmla="*/ 849293588 w 400"/>
                      <a:gd name="T33" fmla="*/ 0 h 53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0"/>
                      <a:gd name="T52" fmla="*/ 0 h 535"/>
                      <a:gd name="T53" fmla="*/ 400 w 400"/>
                      <a:gd name="T54" fmla="*/ 535 h 53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0" h="535">
                        <a:moveTo>
                          <a:pt x="337" y="0"/>
                        </a:moveTo>
                        <a:lnTo>
                          <a:pt x="337" y="0"/>
                        </a:lnTo>
                        <a:lnTo>
                          <a:pt x="344" y="0"/>
                        </a:lnTo>
                        <a:lnTo>
                          <a:pt x="363" y="9"/>
                        </a:lnTo>
                        <a:lnTo>
                          <a:pt x="374" y="18"/>
                        </a:lnTo>
                        <a:lnTo>
                          <a:pt x="386" y="27"/>
                        </a:lnTo>
                        <a:lnTo>
                          <a:pt x="393" y="45"/>
                        </a:lnTo>
                        <a:lnTo>
                          <a:pt x="400" y="63"/>
                        </a:lnTo>
                        <a:lnTo>
                          <a:pt x="64" y="535"/>
                        </a:lnTo>
                        <a:lnTo>
                          <a:pt x="56" y="531"/>
                        </a:lnTo>
                        <a:lnTo>
                          <a:pt x="37" y="526"/>
                        </a:lnTo>
                        <a:lnTo>
                          <a:pt x="26" y="517"/>
                        </a:lnTo>
                        <a:lnTo>
                          <a:pt x="15" y="504"/>
                        </a:lnTo>
                        <a:lnTo>
                          <a:pt x="7" y="490"/>
                        </a:lnTo>
                        <a:lnTo>
                          <a:pt x="0" y="468"/>
                        </a:lnTo>
                        <a:lnTo>
                          <a:pt x="3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6" name="Freeform 30"/>
                  <p:cNvSpPr>
                    <a:spLocks/>
                  </p:cNvSpPr>
                  <p:nvPr/>
                </p:nvSpPr>
                <p:spPr bwMode="auto">
                  <a:xfrm>
                    <a:off x="6262687" y="2824143"/>
                    <a:ext cx="522288" cy="712787"/>
                  </a:xfrm>
                  <a:custGeom>
                    <a:avLst/>
                    <a:gdLst/>
                    <a:ahLst/>
                    <a:cxnLst>
                      <a:cxn ang="0">
                        <a:pos x="303" y="0"/>
                      </a:cxn>
                      <a:cxn ang="0">
                        <a:pos x="303" y="0"/>
                      </a:cxn>
                      <a:cxn ang="0">
                        <a:pos x="307" y="0"/>
                      </a:cxn>
                      <a:cxn ang="0">
                        <a:pos x="318" y="4"/>
                      </a:cxn>
                      <a:cxn ang="0">
                        <a:pos x="325" y="13"/>
                      </a:cxn>
                      <a:cxn ang="0">
                        <a:pos x="329" y="18"/>
                      </a:cxn>
                      <a:cxn ang="0">
                        <a:pos x="329" y="31"/>
                      </a:cxn>
                      <a:cxn ang="0">
                        <a:pos x="30" y="449"/>
                      </a:cxn>
                      <a:cxn ang="0">
                        <a:pos x="30" y="449"/>
                      </a:cxn>
                      <a:cxn ang="0">
                        <a:pos x="26" y="449"/>
                      </a:cxn>
                      <a:cxn ang="0">
                        <a:pos x="18" y="449"/>
                      </a:cxn>
                      <a:cxn ang="0">
                        <a:pos x="7" y="440"/>
                      </a:cxn>
                      <a:cxn ang="0">
                        <a:pos x="3" y="431"/>
                      </a:cxn>
                      <a:cxn ang="0">
                        <a:pos x="0" y="422"/>
                      </a:cxn>
                      <a:cxn ang="0">
                        <a:pos x="303" y="0"/>
                      </a:cxn>
                    </a:cxnLst>
                    <a:rect l="0" t="0" r="r" b="b"/>
                    <a:pathLst>
                      <a:path w="329" h="449">
                        <a:moveTo>
                          <a:pt x="303" y="0"/>
                        </a:moveTo>
                        <a:lnTo>
                          <a:pt x="303" y="0"/>
                        </a:lnTo>
                        <a:lnTo>
                          <a:pt x="307" y="0"/>
                        </a:lnTo>
                        <a:lnTo>
                          <a:pt x="318" y="4"/>
                        </a:lnTo>
                        <a:lnTo>
                          <a:pt x="325" y="13"/>
                        </a:lnTo>
                        <a:lnTo>
                          <a:pt x="329" y="18"/>
                        </a:lnTo>
                        <a:lnTo>
                          <a:pt x="329" y="31"/>
                        </a:lnTo>
                        <a:lnTo>
                          <a:pt x="30" y="449"/>
                        </a:lnTo>
                        <a:lnTo>
                          <a:pt x="30" y="449"/>
                        </a:lnTo>
                        <a:lnTo>
                          <a:pt x="26" y="449"/>
                        </a:lnTo>
                        <a:lnTo>
                          <a:pt x="18" y="449"/>
                        </a:lnTo>
                        <a:lnTo>
                          <a:pt x="7" y="440"/>
                        </a:lnTo>
                        <a:lnTo>
                          <a:pt x="3" y="431"/>
                        </a:lnTo>
                        <a:lnTo>
                          <a:pt x="0" y="422"/>
                        </a:lnTo>
                        <a:lnTo>
                          <a:pt x="303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77" name="Freeform 32"/>
                  <p:cNvSpPr>
                    <a:spLocks/>
                  </p:cNvSpPr>
                  <p:nvPr/>
                </p:nvSpPr>
                <p:spPr bwMode="auto">
                  <a:xfrm>
                    <a:off x="6689725" y="1689080"/>
                    <a:ext cx="981075" cy="1177925"/>
                  </a:xfrm>
                  <a:custGeom>
                    <a:avLst/>
                    <a:gdLst>
                      <a:gd name="T0" fmla="*/ 1282758628 w 618"/>
                      <a:gd name="T1" fmla="*/ 226814087 h 742"/>
                      <a:gd name="T2" fmla="*/ 1161791175 w 618"/>
                      <a:gd name="T3" fmla="*/ 126007821 h 742"/>
                      <a:gd name="T4" fmla="*/ 1028223741 w 618"/>
                      <a:gd name="T5" fmla="*/ 57964393 h 742"/>
                      <a:gd name="T6" fmla="*/ 897175667 w 618"/>
                      <a:gd name="T7" fmla="*/ 12601574 h 742"/>
                      <a:gd name="T8" fmla="*/ 756046775 w 618"/>
                      <a:gd name="T9" fmla="*/ 0 h 742"/>
                      <a:gd name="T10" fmla="*/ 612397132 w 618"/>
                      <a:gd name="T11" fmla="*/ 22682199 h 742"/>
                      <a:gd name="T12" fmla="*/ 481349058 w 618"/>
                      <a:gd name="T13" fmla="*/ 68043427 h 742"/>
                      <a:gd name="T14" fmla="*/ 357862145 w 618"/>
                      <a:gd name="T15" fmla="*/ 148688426 h 742"/>
                      <a:gd name="T16" fmla="*/ 244454365 w 618"/>
                      <a:gd name="T17" fmla="*/ 262096263 h 742"/>
                      <a:gd name="T18" fmla="*/ 350302473 w 618"/>
                      <a:gd name="T19" fmla="*/ 498990972 h 742"/>
                      <a:gd name="T20" fmla="*/ 350302473 w 618"/>
                      <a:gd name="T21" fmla="*/ 498990972 h 742"/>
                      <a:gd name="T22" fmla="*/ 395663680 w 618"/>
                      <a:gd name="T23" fmla="*/ 443547552 h 742"/>
                      <a:gd name="T24" fmla="*/ 529232802 w 618"/>
                      <a:gd name="T25" fmla="*/ 330141253 h 742"/>
                      <a:gd name="T26" fmla="*/ 735885533 w 618"/>
                      <a:gd name="T27" fmla="*/ 262096263 h 742"/>
                      <a:gd name="T28" fmla="*/ 952619083 w 618"/>
                      <a:gd name="T29" fmla="*/ 294857490 h 742"/>
                      <a:gd name="T30" fmla="*/ 1093747777 w 618"/>
                      <a:gd name="T31" fmla="*/ 385584672 h 742"/>
                      <a:gd name="T32" fmla="*/ 1141629933 w 618"/>
                      <a:gd name="T33" fmla="*/ 420866947 h 742"/>
                      <a:gd name="T34" fmla="*/ 1217234591 w 618"/>
                      <a:gd name="T35" fmla="*/ 521671577 h 742"/>
                      <a:gd name="T36" fmla="*/ 1320561750 w 618"/>
                      <a:gd name="T37" fmla="*/ 758567774 h 742"/>
                      <a:gd name="T38" fmla="*/ 1330642371 w 618"/>
                      <a:gd name="T39" fmla="*/ 1008062565 h 742"/>
                      <a:gd name="T40" fmla="*/ 1265118335 w 618"/>
                      <a:gd name="T41" fmla="*/ 1257557158 h 742"/>
                      <a:gd name="T42" fmla="*/ 1199594298 w 618"/>
                      <a:gd name="T43" fmla="*/ 1370964946 h 742"/>
                      <a:gd name="T44" fmla="*/ 1161791175 w 618"/>
                      <a:gd name="T45" fmla="*/ 1428929314 h 742"/>
                      <a:gd name="T46" fmla="*/ 1028223741 w 618"/>
                      <a:gd name="T47" fmla="*/ 1539816153 h 742"/>
                      <a:gd name="T48" fmla="*/ 821570811 w 618"/>
                      <a:gd name="T49" fmla="*/ 1607859555 h 742"/>
                      <a:gd name="T50" fmla="*/ 604837459 w 618"/>
                      <a:gd name="T51" fmla="*/ 1575098329 h 742"/>
                      <a:gd name="T52" fmla="*/ 453628144 w 618"/>
                      <a:gd name="T53" fmla="*/ 1484372733 h 742"/>
                      <a:gd name="T54" fmla="*/ 415824922 w 618"/>
                      <a:gd name="T55" fmla="*/ 1439009936 h 742"/>
                      <a:gd name="T56" fmla="*/ 330141231 w 618"/>
                      <a:gd name="T57" fmla="*/ 1348284341 h 742"/>
                      <a:gd name="T58" fmla="*/ 236894693 w 618"/>
                      <a:gd name="T59" fmla="*/ 1111388144 h 742"/>
                      <a:gd name="T60" fmla="*/ 216733451 w 618"/>
                      <a:gd name="T61" fmla="*/ 861893551 h 742"/>
                      <a:gd name="T62" fmla="*/ 282257488 w 618"/>
                      <a:gd name="T63" fmla="*/ 612397172 h 742"/>
                      <a:gd name="T64" fmla="*/ 350302473 w 618"/>
                      <a:gd name="T65" fmla="*/ 498990972 h 742"/>
                      <a:gd name="T66" fmla="*/ 244454365 w 618"/>
                      <a:gd name="T67" fmla="*/ 262096263 h 742"/>
                      <a:gd name="T68" fmla="*/ 189012487 w 618"/>
                      <a:gd name="T69" fmla="*/ 330141253 h 742"/>
                      <a:gd name="T70" fmla="*/ 141128744 w 618"/>
                      <a:gd name="T71" fmla="*/ 398184656 h 742"/>
                      <a:gd name="T72" fmla="*/ 65524061 w 618"/>
                      <a:gd name="T73" fmla="*/ 567034374 h 742"/>
                      <a:gd name="T74" fmla="*/ 20161248 w 618"/>
                      <a:gd name="T75" fmla="*/ 735885581 h 742"/>
                      <a:gd name="T76" fmla="*/ 0 w 618"/>
                      <a:gd name="T77" fmla="*/ 917336970 h 742"/>
                      <a:gd name="T78" fmla="*/ 10080624 w 618"/>
                      <a:gd name="T79" fmla="*/ 1088707539 h 742"/>
                      <a:gd name="T80" fmla="*/ 47883756 w 618"/>
                      <a:gd name="T81" fmla="*/ 1270158729 h 742"/>
                      <a:gd name="T82" fmla="*/ 113406242 w 618"/>
                      <a:gd name="T83" fmla="*/ 1428929314 h 742"/>
                      <a:gd name="T84" fmla="*/ 209172192 w 618"/>
                      <a:gd name="T85" fmla="*/ 1575098329 h 742"/>
                      <a:gd name="T86" fmla="*/ 274696228 w 618"/>
                      <a:gd name="T87" fmla="*/ 1643141731 h 742"/>
                      <a:gd name="T88" fmla="*/ 395663680 w 618"/>
                      <a:gd name="T89" fmla="*/ 1743948345 h 742"/>
                      <a:gd name="T90" fmla="*/ 539313423 w 618"/>
                      <a:gd name="T91" fmla="*/ 1824593318 h 742"/>
                      <a:gd name="T92" fmla="*/ 688003377 w 618"/>
                      <a:gd name="T93" fmla="*/ 1857356133 h 742"/>
                      <a:gd name="T94" fmla="*/ 831651432 w 618"/>
                      <a:gd name="T95" fmla="*/ 1857356133 h 742"/>
                      <a:gd name="T96" fmla="*/ 980339997 w 618"/>
                      <a:gd name="T97" fmla="*/ 1834673940 h 742"/>
                      <a:gd name="T98" fmla="*/ 1123989640 w 618"/>
                      <a:gd name="T99" fmla="*/ 1766630537 h 742"/>
                      <a:gd name="T100" fmla="*/ 1255037714 w 618"/>
                      <a:gd name="T101" fmla="*/ 1675904942 h 742"/>
                      <a:gd name="T102" fmla="*/ 1368445494 w 618"/>
                      <a:gd name="T103" fmla="*/ 1539816153 h 742"/>
                      <a:gd name="T104" fmla="*/ 1416327650 w 618"/>
                      <a:gd name="T105" fmla="*/ 1474292112 h 742"/>
                      <a:gd name="T106" fmla="*/ 1491932307 w 618"/>
                      <a:gd name="T107" fmla="*/ 1302921543 h 742"/>
                      <a:gd name="T108" fmla="*/ 1537295102 w 618"/>
                      <a:gd name="T109" fmla="*/ 1134070336 h 742"/>
                      <a:gd name="T110" fmla="*/ 1557456344 w 618"/>
                      <a:gd name="T111" fmla="*/ 952619146 h 742"/>
                      <a:gd name="T112" fmla="*/ 1537295102 w 618"/>
                      <a:gd name="T113" fmla="*/ 781248379 h 742"/>
                      <a:gd name="T114" fmla="*/ 1499493567 w 618"/>
                      <a:gd name="T115" fmla="*/ 602316550 h 742"/>
                      <a:gd name="T116" fmla="*/ 1433969530 w 618"/>
                      <a:gd name="T117" fmla="*/ 443547552 h 742"/>
                      <a:gd name="T118" fmla="*/ 1340722992 w 618"/>
                      <a:gd name="T119" fmla="*/ 294857490 h 742"/>
                      <a:gd name="T120" fmla="*/ 1282758628 w 618"/>
                      <a:gd name="T121" fmla="*/ 226814087 h 74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618"/>
                      <a:gd name="T184" fmla="*/ 0 h 742"/>
                      <a:gd name="T185" fmla="*/ 618 w 618"/>
                      <a:gd name="T186" fmla="*/ 742 h 74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618" h="742">
                        <a:moveTo>
                          <a:pt x="509" y="90"/>
                        </a:moveTo>
                        <a:lnTo>
                          <a:pt x="509" y="90"/>
                        </a:lnTo>
                        <a:lnTo>
                          <a:pt x="487" y="68"/>
                        </a:lnTo>
                        <a:lnTo>
                          <a:pt x="461" y="50"/>
                        </a:lnTo>
                        <a:lnTo>
                          <a:pt x="434" y="36"/>
                        </a:lnTo>
                        <a:lnTo>
                          <a:pt x="408" y="23"/>
                        </a:lnTo>
                        <a:lnTo>
                          <a:pt x="382" y="14"/>
                        </a:lnTo>
                        <a:lnTo>
                          <a:pt x="356" y="5"/>
                        </a:lnTo>
                        <a:lnTo>
                          <a:pt x="326" y="0"/>
                        </a:lnTo>
                        <a:lnTo>
                          <a:pt x="300" y="0"/>
                        </a:lnTo>
                        <a:lnTo>
                          <a:pt x="273" y="5"/>
                        </a:lnTo>
                        <a:lnTo>
                          <a:pt x="243" y="9"/>
                        </a:lnTo>
                        <a:lnTo>
                          <a:pt x="217" y="18"/>
                        </a:lnTo>
                        <a:lnTo>
                          <a:pt x="191" y="27"/>
                        </a:lnTo>
                        <a:lnTo>
                          <a:pt x="165" y="41"/>
                        </a:lnTo>
                        <a:lnTo>
                          <a:pt x="142" y="59"/>
                        </a:lnTo>
                        <a:lnTo>
                          <a:pt x="116" y="81"/>
                        </a:lnTo>
                        <a:lnTo>
                          <a:pt x="97" y="104"/>
                        </a:lnTo>
                        <a:lnTo>
                          <a:pt x="139" y="198"/>
                        </a:lnTo>
                        <a:lnTo>
                          <a:pt x="157" y="176"/>
                        </a:lnTo>
                        <a:lnTo>
                          <a:pt x="172" y="158"/>
                        </a:lnTo>
                        <a:lnTo>
                          <a:pt x="210" y="131"/>
                        </a:lnTo>
                        <a:lnTo>
                          <a:pt x="251" y="113"/>
                        </a:lnTo>
                        <a:lnTo>
                          <a:pt x="292" y="104"/>
                        </a:lnTo>
                        <a:lnTo>
                          <a:pt x="333" y="104"/>
                        </a:lnTo>
                        <a:lnTo>
                          <a:pt x="378" y="117"/>
                        </a:lnTo>
                        <a:lnTo>
                          <a:pt x="416" y="140"/>
                        </a:lnTo>
                        <a:lnTo>
                          <a:pt x="434" y="153"/>
                        </a:lnTo>
                        <a:lnTo>
                          <a:pt x="453" y="167"/>
                        </a:lnTo>
                        <a:lnTo>
                          <a:pt x="468" y="189"/>
                        </a:lnTo>
                        <a:lnTo>
                          <a:pt x="483" y="207"/>
                        </a:lnTo>
                        <a:lnTo>
                          <a:pt x="509" y="252"/>
                        </a:lnTo>
                        <a:lnTo>
                          <a:pt x="524" y="301"/>
                        </a:lnTo>
                        <a:lnTo>
                          <a:pt x="528" y="351"/>
                        </a:lnTo>
                        <a:lnTo>
                          <a:pt x="528" y="400"/>
                        </a:lnTo>
                        <a:lnTo>
                          <a:pt x="520" y="454"/>
                        </a:lnTo>
                        <a:lnTo>
                          <a:pt x="502" y="499"/>
                        </a:lnTo>
                        <a:lnTo>
                          <a:pt x="491" y="522"/>
                        </a:lnTo>
                        <a:lnTo>
                          <a:pt x="476" y="544"/>
                        </a:lnTo>
                        <a:lnTo>
                          <a:pt x="461" y="567"/>
                        </a:lnTo>
                        <a:lnTo>
                          <a:pt x="446" y="580"/>
                        </a:lnTo>
                        <a:lnTo>
                          <a:pt x="408" y="611"/>
                        </a:lnTo>
                        <a:lnTo>
                          <a:pt x="367" y="629"/>
                        </a:lnTo>
                        <a:lnTo>
                          <a:pt x="326" y="638"/>
                        </a:lnTo>
                        <a:lnTo>
                          <a:pt x="281" y="634"/>
                        </a:lnTo>
                        <a:lnTo>
                          <a:pt x="240" y="625"/>
                        </a:lnTo>
                        <a:lnTo>
                          <a:pt x="199" y="602"/>
                        </a:lnTo>
                        <a:lnTo>
                          <a:pt x="180" y="589"/>
                        </a:lnTo>
                        <a:lnTo>
                          <a:pt x="165" y="571"/>
                        </a:lnTo>
                        <a:lnTo>
                          <a:pt x="146" y="553"/>
                        </a:lnTo>
                        <a:lnTo>
                          <a:pt x="131" y="535"/>
                        </a:lnTo>
                        <a:lnTo>
                          <a:pt x="109" y="490"/>
                        </a:lnTo>
                        <a:lnTo>
                          <a:pt x="94" y="441"/>
                        </a:lnTo>
                        <a:lnTo>
                          <a:pt x="86" y="391"/>
                        </a:lnTo>
                        <a:lnTo>
                          <a:pt x="86" y="342"/>
                        </a:lnTo>
                        <a:lnTo>
                          <a:pt x="97" y="292"/>
                        </a:lnTo>
                        <a:lnTo>
                          <a:pt x="112" y="243"/>
                        </a:lnTo>
                        <a:lnTo>
                          <a:pt x="124" y="221"/>
                        </a:lnTo>
                        <a:lnTo>
                          <a:pt x="139" y="198"/>
                        </a:lnTo>
                        <a:lnTo>
                          <a:pt x="97" y="104"/>
                        </a:lnTo>
                        <a:lnTo>
                          <a:pt x="75" y="131"/>
                        </a:lnTo>
                        <a:lnTo>
                          <a:pt x="56" y="158"/>
                        </a:lnTo>
                        <a:lnTo>
                          <a:pt x="38" y="189"/>
                        </a:lnTo>
                        <a:lnTo>
                          <a:pt x="26" y="225"/>
                        </a:lnTo>
                        <a:lnTo>
                          <a:pt x="15" y="256"/>
                        </a:lnTo>
                        <a:lnTo>
                          <a:pt x="8" y="292"/>
                        </a:lnTo>
                        <a:lnTo>
                          <a:pt x="4" y="328"/>
                        </a:lnTo>
                        <a:lnTo>
                          <a:pt x="0" y="364"/>
                        </a:lnTo>
                        <a:lnTo>
                          <a:pt x="0" y="396"/>
                        </a:lnTo>
                        <a:lnTo>
                          <a:pt x="4" y="432"/>
                        </a:lnTo>
                        <a:lnTo>
                          <a:pt x="11" y="468"/>
                        </a:lnTo>
                        <a:lnTo>
                          <a:pt x="19" y="504"/>
                        </a:lnTo>
                        <a:lnTo>
                          <a:pt x="34" y="535"/>
                        </a:lnTo>
                        <a:lnTo>
                          <a:pt x="45" y="567"/>
                        </a:lnTo>
                        <a:lnTo>
                          <a:pt x="64" y="598"/>
                        </a:lnTo>
                        <a:lnTo>
                          <a:pt x="83" y="625"/>
                        </a:lnTo>
                        <a:lnTo>
                          <a:pt x="109" y="652"/>
                        </a:lnTo>
                        <a:lnTo>
                          <a:pt x="131" y="674"/>
                        </a:lnTo>
                        <a:lnTo>
                          <a:pt x="157" y="692"/>
                        </a:lnTo>
                        <a:lnTo>
                          <a:pt x="187" y="710"/>
                        </a:lnTo>
                        <a:lnTo>
                          <a:pt x="214" y="724"/>
                        </a:lnTo>
                        <a:lnTo>
                          <a:pt x="243" y="733"/>
                        </a:lnTo>
                        <a:lnTo>
                          <a:pt x="273" y="737"/>
                        </a:lnTo>
                        <a:lnTo>
                          <a:pt x="300" y="742"/>
                        </a:lnTo>
                        <a:lnTo>
                          <a:pt x="330" y="737"/>
                        </a:lnTo>
                        <a:lnTo>
                          <a:pt x="360" y="733"/>
                        </a:lnTo>
                        <a:lnTo>
                          <a:pt x="389" y="728"/>
                        </a:lnTo>
                        <a:lnTo>
                          <a:pt x="419" y="715"/>
                        </a:lnTo>
                        <a:lnTo>
                          <a:pt x="446" y="701"/>
                        </a:lnTo>
                        <a:lnTo>
                          <a:pt x="472" y="683"/>
                        </a:lnTo>
                        <a:lnTo>
                          <a:pt x="498" y="665"/>
                        </a:lnTo>
                        <a:lnTo>
                          <a:pt x="520" y="638"/>
                        </a:lnTo>
                        <a:lnTo>
                          <a:pt x="543" y="611"/>
                        </a:lnTo>
                        <a:lnTo>
                          <a:pt x="562" y="585"/>
                        </a:lnTo>
                        <a:lnTo>
                          <a:pt x="577" y="553"/>
                        </a:lnTo>
                        <a:lnTo>
                          <a:pt x="592" y="517"/>
                        </a:lnTo>
                        <a:lnTo>
                          <a:pt x="603" y="486"/>
                        </a:lnTo>
                        <a:lnTo>
                          <a:pt x="610" y="450"/>
                        </a:lnTo>
                        <a:lnTo>
                          <a:pt x="614" y="414"/>
                        </a:lnTo>
                        <a:lnTo>
                          <a:pt x="618" y="378"/>
                        </a:lnTo>
                        <a:lnTo>
                          <a:pt x="614" y="342"/>
                        </a:lnTo>
                        <a:lnTo>
                          <a:pt x="610" y="310"/>
                        </a:lnTo>
                        <a:lnTo>
                          <a:pt x="607" y="274"/>
                        </a:lnTo>
                        <a:lnTo>
                          <a:pt x="595" y="239"/>
                        </a:lnTo>
                        <a:lnTo>
                          <a:pt x="584" y="207"/>
                        </a:lnTo>
                        <a:lnTo>
                          <a:pt x="569" y="176"/>
                        </a:lnTo>
                        <a:lnTo>
                          <a:pt x="554" y="144"/>
                        </a:lnTo>
                        <a:lnTo>
                          <a:pt x="532" y="117"/>
                        </a:lnTo>
                        <a:lnTo>
                          <a:pt x="509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9" name="Freeform 33"/>
                  <p:cNvSpPr>
                    <a:spLocks/>
                  </p:cNvSpPr>
                  <p:nvPr/>
                </p:nvSpPr>
                <p:spPr bwMode="auto">
                  <a:xfrm>
                    <a:off x="6731000" y="1731943"/>
                    <a:ext cx="898525" cy="1084262"/>
                  </a:xfrm>
                  <a:custGeom>
                    <a:avLst/>
                    <a:gdLst/>
                    <a:ahLst/>
                    <a:cxnLst>
                      <a:cxn ang="0">
                        <a:pos x="446" y="63"/>
                      </a:cxn>
                      <a:cxn ang="0">
                        <a:pos x="371" y="18"/>
                      </a:cxn>
                      <a:cxn ang="0">
                        <a:pos x="289" y="0"/>
                      </a:cxn>
                      <a:cxn ang="0">
                        <a:pos x="206" y="14"/>
                      </a:cxn>
                      <a:cxn ang="0">
                        <a:pos x="131" y="54"/>
                      </a:cxn>
                      <a:cxn ang="0">
                        <a:pos x="68" y="122"/>
                      </a:cxn>
                      <a:cxn ang="0">
                        <a:pos x="42" y="162"/>
                      </a:cxn>
                      <a:cxn ang="0">
                        <a:pos x="98" y="149"/>
                      </a:cxn>
                      <a:cxn ang="0">
                        <a:pos x="131" y="108"/>
                      </a:cxn>
                      <a:cxn ang="0">
                        <a:pos x="195" y="68"/>
                      </a:cxn>
                      <a:cxn ang="0">
                        <a:pos x="266" y="50"/>
                      </a:cxn>
                      <a:cxn ang="0">
                        <a:pos x="334" y="54"/>
                      </a:cxn>
                      <a:cxn ang="0">
                        <a:pos x="401" y="86"/>
                      </a:cxn>
                      <a:cxn ang="0">
                        <a:pos x="442" y="122"/>
                      </a:cxn>
                      <a:cxn ang="0">
                        <a:pos x="491" y="189"/>
                      </a:cxn>
                      <a:cxn ang="0">
                        <a:pos x="521" y="265"/>
                      </a:cxn>
                      <a:cxn ang="0">
                        <a:pos x="528" y="351"/>
                      </a:cxn>
                      <a:cxn ang="0">
                        <a:pos x="517" y="436"/>
                      </a:cxn>
                      <a:cxn ang="0">
                        <a:pos x="483" y="513"/>
                      </a:cxn>
                      <a:cxn ang="0">
                        <a:pos x="450" y="558"/>
                      </a:cxn>
                      <a:cxn ang="0">
                        <a:pos x="390" y="607"/>
                      </a:cxn>
                      <a:cxn ang="0">
                        <a:pos x="322" y="634"/>
                      </a:cxn>
                      <a:cxn ang="0">
                        <a:pos x="255" y="638"/>
                      </a:cxn>
                      <a:cxn ang="0">
                        <a:pos x="184" y="616"/>
                      </a:cxn>
                      <a:cxn ang="0">
                        <a:pos x="120" y="567"/>
                      </a:cxn>
                      <a:cxn ang="0">
                        <a:pos x="68" y="486"/>
                      </a:cxn>
                      <a:cxn ang="0">
                        <a:pos x="38" y="337"/>
                      </a:cxn>
                      <a:cxn ang="0">
                        <a:pos x="71" y="194"/>
                      </a:cxn>
                      <a:cxn ang="0">
                        <a:pos x="42" y="162"/>
                      </a:cxn>
                      <a:cxn ang="0">
                        <a:pos x="4" y="274"/>
                      </a:cxn>
                      <a:cxn ang="0">
                        <a:pos x="12" y="450"/>
                      </a:cxn>
                      <a:cxn ang="0">
                        <a:pos x="60" y="558"/>
                      </a:cxn>
                      <a:cxn ang="0">
                        <a:pos x="98" y="602"/>
                      </a:cxn>
                      <a:cxn ang="0">
                        <a:pos x="169" y="656"/>
                      </a:cxn>
                      <a:cxn ang="0">
                        <a:pos x="247" y="683"/>
                      </a:cxn>
                      <a:cxn ang="0">
                        <a:pos x="330" y="679"/>
                      </a:cxn>
                      <a:cxn ang="0">
                        <a:pos x="408" y="647"/>
                      </a:cxn>
                      <a:cxn ang="0">
                        <a:pos x="476" y="593"/>
                      </a:cxn>
                      <a:cxn ang="0">
                        <a:pos x="517" y="540"/>
                      </a:cxn>
                      <a:cxn ang="0">
                        <a:pos x="554" y="450"/>
                      </a:cxn>
                      <a:cxn ang="0">
                        <a:pos x="566" y="351"/>
                      </a:cxn>
                      <a:cxn ang="0">
                        <a:pos x="558" y="252"/>
                      </a:cxn>
                      <a:cxn ang="0">
                        <a:pos x="524" y="162"/>
                      </a:cxn>
                      <a:cxn ang="0">
                        <a:pos x="468" y="86"/>
                      </a:cxn>
                    </a:cxnLst>
                    <a:rect l="0" t="0" r="r" b="b"/>
                    <a:pathLst>
                      <a:path w="566" h="683">
                        <a:moveTo>
                          <a:pt x="468" y="86"/>
                        </a:moveTo>
                        <a:lnTo>
                          <a:pt x="468" y="86"/>
                        </a:lnTo>
                        <a:lnTo>
                          <a:pt x="446" y="63"/>
                        </a:lnTo>
                        <a:lnTo>
                          <a:pt x="420" y="45"/>
                        </a:lnTo>
                        <a:lnTo>
                          <a:pt x="397" y="32"/>
                        </a:lnTo>
                        <a:lnTo>
                          <a:pt x="371" y="18"/>
                        </a:lnTo>
                        <a:lnTo>
                          <a:pt x="345" y="9"/>
                        </a:lnTo>
                        <a:lnTo>
                          <a:pt x="315" y="5"/>
                        </a:lnTo>
                        <a:lnTo>
                          <a:pt x="289" y="0"/>
                        </a:lnTo>
                        <a:lnTo>
                          <a:pt x="262" y="5"/>
                        </a:lnTo>
                        <a:lnTo>
                          <a:pt x="236" y="9"/>
                        </a:lnTo>
                        <a:lnTo>
                          <a:pt x="206" y="14"/>
                        </a:lnTo>
                        <a:lnTo>
                          <a:pt x="180" y="23"/>
                        </a:lnTo>
                        <a:lnTo>
                          <a:pt x="158" y="36"/>
                        </a:lnTo>
                        <a:lnTo>
                          <a:pt x="131" y="54"/>
                        </a:lnTo>
                        <a:lnTo>
                          <a:pt x="109" y="72"/>
                        </a:lnTo>
                        <a:lnTo>
                          <a:pt x="86" y="95"/>
                        </a:lnTo>
                        <a:lnTo>
                          <a:pt x="68" y="122"/>
                        </a:lnTo>
                        <a:lnTo>
                          <a:pt x="68" y="122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98" y="149"/>
                        </a:lnTo>
                        <a:lnTo>
                          <a:pt x="98" y="149"/>
                        </a:lnTo>
                        <a:lnTo>
                          <a:pt x="113" y="131"/>
                        </a:lnTo>
                        <a:lnTo>
                          <a:pt x="131" y="108"/>
                        </a:lnTo>
                        <a:lnTo>
                          <a:pt x="154" y="95"/>
                        </a:lnTo>
                        <a:lnTo>
                          <a:pt x="173" y="77"/>
                        </a:lnTo>
                        <a:lnTo>
                          <a:pt x="195" y="68"/>
                        </a:lnTo>
                        <a:lnTo>
                          <a:pt x="217" y="59"/>
                        </a:lnTo>
                        <a:lnTo>
                          <a:pt x="240" y="54"/>
                        </a:lnTo>
                        <a:lnTo>
                          <a:pt x="266" y="50"/>
                        </a:lnTo>
                        <a:lnTo>
                          <a:pt x="289" y="50"/>
                        </a:lnTo>
                        <a:lnTo>
                          <a:pt x="311" y="50"/>
                        </a:lnTo>
                        <a:lnTo>
                          <a:pt x="334" y="54"/>
                        </a:lnTo>
                        <a:lnTo>
                          <a:pt x="360" y="63"/>
                        </a:lnTo>
                        <a:lnTo>
                          <a:pt x="382" y="72"/>
                        </a:lnTo>
                        <a:lnTo>
                          <a:pt x="401" y="86"/>
                        </a:lnTo>
                        <a:lnTo>
                          <a:pt x="423" y="99"/>
                        </a:lnTo>
                        <a:lnTo>
                          <a:pt x="442" y="122"/>
                        </a:lnTo>
                        <a:lnTo>
                          <a:pt x="442" y="122"/>
                        </a:lnTo>
                        <a:lnTo>
                          <a:pt x="461" y="140"/>
                        </a:lnTo>
                        <a:lnTo>
                          <a:pt x="476" y="162"/>
                        </a:lnTo>
                        <a:lnTo>
                          <a:pt x="491" y="189"/>
                        </a:lnTo>
                        <a:lnTo>
                          <a:pt x="502" y="212"/>
                        </a:lnTo>
                        <a:lnTo>
                          <a:pt x="513" y="238"/>
                        </a:lnTo>
                        <a:lnTo>
                          <a:pt x="521" y="265"/>
                        </a:lnTo>
                        <a:lnTo>
                          <a:pt x="524" y="292"/>
                        </a:lnTo>
                        <a:lnTo>
                          <a:pt x="528" y="324"/>
                        </a:lnTo>
                        <a:lnTo>
                          <a:pt x="528" y="351"/>
                        </a:lnTo>
                        <a:lnTo>
                          <a:pt x="528" y="378"/>
                        </a:lnTo>
                        <a:lnTo>
                          <a:pt x="524" y="405"/>
                        </a:lnTo>
                        <a:lnTo>
                          <a:pt x="517" y="436"/>
                        </a:lnTo>
                        <a:lnTo>
                          <a:pt x="509" y="463"/>
                        </a:lnTo>
                        <a:lnTo>
                          <a:pt x="498" y="486"/>
                        </a:lnTo>
                        <a:lnTo>
                          <a:pt x="483" y="513"/>
                        </a:lnTo>
                        <a:lnTo>
                          <a:pt x="468" y="535"/>
                        </a:lnTo>
                        <a:lnTo>
                          <a:pt x="468" y="535"/>
                        </a:lnTo>
                        <a:lnTo>
                          <a:pt x="450" y="558"/>
                        </a:lnTo>
                        <a:lnTo>
                          <a:pt x="431" y="575"/>
                        </a:lnTo>
                        <a:lnTo>
                          <a:pt x="412" y="593"/>
                        </a:lnTo>
                        <a:lnTo>
                          <a:pt x="390" y="607"/>
                        </a:lnTo>
                        <a:lnTo>
                          <a:pt x="371" y="620"/>
                        </a:lnTo>
                        <a:lnTo>
                          <a:pt x="348" y="629"/>
                        </a:lnTo>
                        <a:lnTo>
                          <a:pt x="322" y="634"/>
                        </a:lnTo>
                        <a:lnTo>
                          <a:pt x="300" y="638"/>
                        </a:lnTo>
                        <a:lnTo>
                          <a:pt x="277" y="638"/>
                        </a:lnTo>
                        <a:lnTo>
                          <a:pt x="255" y="638"/>
                        </a:lnTo>
                        <a:lnTo>
                          <a:pt x="229" y="634"/>
                        </a:lnTo>
                        <a:lnTo>
                          <a:pt x="206" y="625"/>
                        </a:lnTo>
                        <a:lnTo>
                          <a:pt x="184" y="616"/>
                        </a:lnTo>
                        <a:lnTo>
                          <a:pt x="161" y="602"/>
                        </a:lnTo>
                        <a:lnTo>
                          <a:pt x="143" y="584"/>
                        </a:lnTo>
                        <a:lnTo>
                          <a:pt x="120" y="567"/>
                        </a:lnTo>
                        <a:lnTo>
                          <a:pt x="120" y="567"/>
                        </a:lnTo>
                        <a:lnTo>
                          <a:pt x="90" y="531"/>
                        </a:lnTo>
                        <a:lnTo>
                          <a:pt x="68" y="486"/>
                        </a:lnTo>
                        <a:lnTo>
                          <a:pt x="49" y="441"/>
                        </a:lnTo>
                        <a:lnTo>
                          <a:pt x="38" y="391"/>
                        </a:lnTo>
                        <a:lnTo>
                          <a:pt x="38" y="337"/>
                        </a:lnTo>
                        <a:lnTo>
                          <a:pt x="42" y="288"/>
                        </a:lnTo>
                        <a:lnTo>
                          <a:pt x="53" y="238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30" y="189"/>
                        </a:lnTo>
                        <a:lnTo>
                          <a:pt x="19" y="216"/>
                        </a:lnTo>
                        <a:lnTo>
                          <a:pt x="4" y="274"/>
                        </a:lnTo>
                        <a:lnTo>
                          <a:pt x="0" y="333"/>
                        </a:lnTo>
                        <a:lnTo>
                          <a:pt x="0" y="391"/>
                        </a:lnTo>
                        <a:lnTo>
                          <a:pt x="12" y="450"/>
                        </a:lnTo>
                        <a:lnTo>
                          <a:pt x="34" y="504"/>
                        </a:lnTo>
                        <a:lnTo>
                          <a:pt x="45" y="531"/>
                        </a:lnTo>
                        <a:lnTo>
                          <a:pt x="60" y="558"/>
                        </a:lnTo>
                        <a:lnTo>
                          <a:pt x="79" y="580"/>
                        </a:lnTo>
                        <a:lnTo>
                          <a:pt x="98" y="602"/>
                        </a:lnTo>
                        <a:lnTo>
                          <a:pt x="98" y="602"/>
                        </a:lnTo>
                        <a:lnTo>
                          <a:pt x="120" y="625"/>
                        </a:lnTo>
                        <a:lnTo>
                          <a:pt x="143" y="643"/>
                        </a:lnTo>
                        <a:lnTo>
                          <a:pt x="169" y="656"/>
                        </a:lnTo>
                        <a:lnTo>
                          <a:pt x="195" y="670"/>
                        </a:lnTo>
                        <a:lnTo>
                          <a:pt x="221" y="679"/>
                        </a:lnTo>
                        <a:lnTo>
                          <a:pt x="247" y="683"/>
                        </a:lnTo>
                        <a:lnTo>
                          <a:pt x="277" y="683"/>
                        </a:lnTo>
                        <a:lnTo>
                          <a:pt x="304" y="683"/>
                        </a:lnTo>
                        <a:lnTo>
                          <a:pt x="330" y="679"/>
                        </a:lnTo>
                        <a:lnTo>
                          <a:pt x="356" y="674"/>
                        </a:lnTo>
                        <a:lnTo>
                          <a:pt x="382" y="661"/>
                        </a:lnTo>
                        <a:lnTo>
                          <a:pt x="408" y="647"/>
                        </a:lnTo>
                        <a:lnTo>
                          <a:pt x="431" y="634"/>
                        </a:lnTo>
                        <a:lnTo>
                          <a:pt x="457" y="616"/>
                        </a:lnTo>
                        <a:lnTo>
                          <a:pt x="476" y="593"/>
                        </a:lnTo>
                        <a:lnTo>
                          <a:pt x="498" y="567"/>
                        </a:lnTo>
                        <a:lnTo>
                          <a:pt x="498" y="567"/>
                        </a:lnTo>
                        <a:lnTo>
                          <a:pt x="517" y="540"/>
                        </a:lnTo>
                        <a:lnTo>
                          <a:pt x="532" y="508"/>
                        </a:lnTo>
                        <a:lnTo>
                          <a:pt x="543" y="481"/>
                        </a:lnTo>
                        <a:lnTo>
                          <a:pt x="554" y="450"/>
                        </a:lnTo>
                        <a:lnTo>
                          <a:pt x="562" y="418"/>
                        </a:lnTo>
                        <a:lnTo>
                          <a:pt x="566" y="382"/>
                        </a:lnTo>
                        <a:lnTo>
                          <a:pt x="566" y="351"/>
                        </a:lnTo>
                        <a:lnTo>
                          <a:pt x="566" y="319"/>
                        </a:lnTo>
                        <a:lnTo>
                          <a:pt x="562" y="288"/>
                        </a:lnTo>
                        <a:lnTo>
                          <a:pt x="558" y="252"/>
                        </a:lnTo>
                        <a:lnTo>
                          <a:pt x="547" y="220"/>
                        </a:lnTo>
                        <a:lnTo>
                          <a:pt x="536" y="194"/>
                        </a:lnTo>
                        <a:lnTo>
                          <a:pt x="524" y="162"/>
                        </a:lnTo>
                        <a:lnTo>
                          <a:pt x="509" y="135"/>
                        </a:lnTo>
                        <a:lnTo>
                          <a:pt x="491" y="108"/>
                        </a:lnTo>
                        <a:lnTo>
                          <a:pt x="468" y="86"/>
                        </a:lnTo>
                        <a:lnTo>
                          <a:pt x="468" y="86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492" name="Freeform 36"/>
                  <p:cNvSpPr>
                    <a:spLocks/>
                  </p:cNvSpPr>
                  <p:nvPr/>
                </p:nvSpPr>
                <p:spPr bwMode="auto">
                  <a:xfrm>
                    <a:off x="6843712" y="2217718"/>
                    <a:ext cx="268288" cy="40640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0" y="31"/>
                      </a:cxn>
                      <a:cxn ang="0">
                        <a:pos x="42" y="58"/>
                      </a:cxn>
                      <a:cxn ang="0">
                        <a:pos x="53" y="94"/>
                      </a:cxn>
                      <a:cxn ang="0">
                        <a:pos x="72" y="135"/>
                      </a:cxn>
                      <a:cxn ang="0">
                        <a:pos x="98" y="175"/>
                      </a:cxn>
                      <a:cxn ang="0">
                        <a:pos x="128" y="216"/>
                      </a:cxn>
                      <a:cxn ang="0">
                        <a:pos x="146" y="229"/>
                      </a:cxn>
                      <a:cxn ang="0">
                        <a:pos x="169" y="247"/>
                      </a:cxn>
                      <a:cxn ang="0">
                        <a:pos x="169" y="247"/>
                      </a:cxn>
                      <a:cxn ang="0">
                        <a:pos x="158" y="252"/>
                      </a:cxn>
                      <a:cxn ang="0">
                        <a:pos x="146" y="256"/>
                      </a:cxn>
                      <a:cxn ang="0">
                        <a:pos x="128" y="256"/>
                      </a:cxn>
                      <a:cxn ang="0">
                        <a:pos x="128" y="256"/>
                      </a:cxn>
                      <a:cxn ang="0">
                        <a:pos x="109" y="243"/>
                      </a:cxn>
                      <a:cxn ang="0">
                        <a:pos x="90" y="229"/>
                      </a:cxn>
                      <a:cxn ang="0">
                        <a:pos x="68" y="207"/>
                      </a:cxn>
                      <a:cxn ang="0">
                        <a:pos x="45" y="175"/>
                      </a:cxn>
                      <a:cxn ang="0">
                        <a:pos x="27" y="135"/>
                      </a:cxn>
                      <a:cxn ang="0">
                        <a:pos x="19" y="112"/>
                      </a:cxn>
                      <a:cxn ang="0">
                        <a:pos x="12" y="85"/>
                      </a:cxn>
                      <a:cxn ang="0">
                        <a:pos x="4" y="54"/>
                      </a:cxn>
                      <a:cxn ang="0">
                        <a:pos x="0" y="2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69" h="256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0" y="31"/>
                        </a:lnTo>
                        <a:lnTo>
                          <a:pt x="42" y="58"/>
                        </a:lnTo>
                        <a:lnTo>
                          <a:pt x="53" y="94"/>
                        </a:lnTo>
                        <a:lnTo>
                          <a:pt x="72" y="135"/>
                        </a:lnTo>
                        <a:lnTo>
                          <a:pt x="98" y="175"/>
                        </a:lnTo>
                        <a:lnTo>
                          <a:pt x="128" y="216"/>
                        </a:lnTo>
                        <a:lnTo>
                          <a:pt x="146" y="229"/>
                        </a:lnTo>
                        <a:lnTo>
                          <a:pt x="169" y="247"/>
                        </a:lnTo>
                        <a:lnTo>
                          <a:pt x="169" y="247"/>
                        </a:lnTo>
                        <a:lnTo>
                          <a:pt x="158" y="252"/>
                        </a:lnTo>
                        <a:lnTo>
                          <a:pt x="146" y="256"/>
                        </a:lnTo>
                        <a:lnTo>
                          <a:pt x="128" y="256"/>
                        </a:lnTo>
                        <a:lnTo>
                          <a:pt x="128" y="256"/>
                        </a:lnTo>
                        <a:lnTo>
                          <a:pt x="109" y="243"/>
                        </a:lnTo>
                        <a:lnTo>
                          <a:pt x="90" y="229"/>
                        </a:lnTo>
                        <a:lnTo>
                          <a:pt x="68" y="207"/>
                        </a:lnTo>
                        <a:lnTo>
                          <a:pt x="45" y="175"/>
                        </a:lnTo>
                        <a:lnTo>
                          <a:pt x="27" y="135"/>
                        </a:lnTo>
                        <a:lnTo>
                          <a:pt x="19" y="112"/>
                        </a:lnTo>
                        <a:lnTo>
                          <a:pt x="12" y="85"/>
                        </a:lnTo>
                        <a:lnTo>
                          <a:pt x="4" y="54"/>
                        </a:lnTo>
                        <a:lnTo>
                          <a:pt x="0" y="2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4124" name="Freeform 37"/>
          <p:cNvSpPr>
            <a:spLocks/>
          </p:cNvSpPr>
          <p:nvPr/>
        </p:nvSpPr>
        <p:spPr bwMode="auto">
          <a:xfrm>
            <a:off x="8001024" y="3000372"/>
            <a:ext cx="468312" cy="1711325"/>
          </a:xfrm>
          <a:custGeom>
            <a:avLst/>
            <a:gdLst>
              <a:gd name="T0" fmla="*/ 158768864 w 295"/>
              <a:gd name="T1" fmla="*/ 0 h 1078"/>
              <a:gd name="T2" fmla="*/ 0 w 295"/>
              <a:gd name="T3" fmla="*/ 146169046 h 1078"/>
              <a:gd name="T4" fmla="*/ 0 w 295"/>
              <a:gd name="T5" fmla="*/ 146169046 h 1078"/>
              <a:gd name="T6" fmla="*/ 17640280 w 295"/>
              <a:gd name="T7" fmla="*/ 191531838 h 1078"/>
              <a:gd name="T8" fmla="*/ 75604600 w 295"/>
              <a:gd name="T9" fmla="*/ 294857453 h 1078"/>
              <a:gd name="T10" fmla="*/ 151209201 w 295"/>
              <a:gd name="T11" fmla="*/ 486389341 h 1078"/>
              <a:gd name="T12" fmla="*/ 244454100 w 295"/>
              <a:gd name="T13" fmla="*/ 745966111 h 1078"/>
              <a:gd name="T14" fmla="*/ 292337791 w 295"/>
              <a:gd name="T15" fmla="*/ 917336856 h 1078"/>
              <a:gd name="T16" fmla="*/ 337700536 w 295"/>
              <a:gd name="T17" fmla="*/ 1098788024 h 1078"/>
              <a:gd name="T18" fmla="*/ 375502030 w 295"/>
              <a:gd name="T19" fmla="*/ 1313002002 h 1078"/>
              <a:gd name="T20" fmla="*/ 423385821 w 295"/>
              <a:gd name="T21" fmla="*/ 1539814374 h 1078"/>
              <a:gd name="T22" fmla="*/ 461187315 w 295"/>
              <a:gd name="T23" fmla="*/ 1799391541 h 1078"/>
              <a:gd name="T24" fmla="*/ 498990397 w 295"/>
              <a:gd name="T25" fmla="*/ 2071568293 h 1078"/>
              <a:gd name="T26" fmla="*/ 526711281 w 295"/>
              <a:gd name="T27" fmla="*/ 2147483647 h 1078"/>
              <a:gd name="T28" fmla="*/ 546872501 w 295"/>
              <a:gd name="T29" fmla="*/ 2147483647 h 1078"/>
              <a:gd name="T30" fmla="*/ 743444397 w 295"/>
              <a:gd name="T31" fmla="*/ 2147483647 h 1078"/>
              <a:gd name="T32" fmla="*/ 743444397 w 295"/>
              <a:gd name="T33" fmla="*/ 2147483647 h 1078"/>
              <a:gd name="T34" fmla="*/ 725804123 w 295"/>
              <a:gd name="T35" fmla="*/ 2147483647 h 1078"/>
              <a:gd name="T36" fmla="*/ 698081652 w 295"/>
              <a:gd name="T37" fmla="*/ 2048886103 h 1078"/>
              <a:gd name="T38" fmla="*/ 660280158 w 295"/>
              <a:gd name="T39" fmla="*/ 1754028749 h 1078"/>
              <a:gd name="T40" fmla="*/ 622477076 w 295"/>
              <a:gd name="T41" fmla="*/ 1481851601 h 1078"/>
              <a:gd name="T42" fmla="*/ 574594972 w 295"/>
              <a:gd name="T43" fmla="*/ 1234876400 h 1078"/>
              <a:gd name="T44" fmla="*/ 526711281 w 295"/>
              <a:gd name="T45" fmla="*/ 1018143061 h 1078"/>
              <a:gd name="T46" fmla="*/ 481348535 w 295"/>
              <a:gd name="T47" fmla="*/ 814009505 h 1078"/>
              <a:gd name="T48" fmla="*/ 423385821 w 295"/>
              <a:gd name="T49" fmla="*/ 645159906 h 1078"/>
              <a:gd name="T50" fmla="*/ 330139285 w 295"/>
              <a:gd name="T51" fmla="*/ 362902435 h 1078"/>
              <a:gd name="T52" fmla="*/ 244454100 w 295"/>
              <a:gd name="T53" fmla="*/ 168851236 h 1078"/>
              <a:gd name="T54" fmla="*/ 186491336 w 295"/>
              <a:gd name="T55" fmla="*/ 45362804 h 1078"/>
              <a:gd name="T56" fmla="*/ 158768864 w 295"/>
              <a:gd name="T57" fmla="*/ 0 h 1078"/>
              <a:gd name="T58" fmla="*/ 158768864 w 295"/>
              <a:gd name="T59" fmla="*/ 0 h 10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5"/>
              <a:gd name="T91" fmla="*/ 0 h 1078"/>
              <a:gd name="T92" fmla="*/ 295 w 295"/>
              <a:gd name="T93" fmla="*/ 1078 h 10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5" h="1078">
                <a:moveTo>
                  <a:pt x="63" y="0"/>
                </a:moveTo>
                <a:lnTo>
                  <a:pt x="0" y="58"/>
                </a:lnTo>
                <a:lnTo>
                  <a:pt x="7" y="76"/>
                </a:lnTo>
                <a:lnTo>
                  <a:pt x="30" y="117"/>
                </a:lnTo>
                <a:lnTo>
                  <a:pt x="60" y="193"/>
                </a:lnTo>
                <a:lnTo>
                  <a:pt x="97" y="296"/>
                </a:lnTo>
                <a:lnTo>
                  <a:pt x="116" y="364"/>
                </a:lnTo>
                <a:lnTo>
                  <a:pt x="134" y="436"/>
                </a:lnTo>
                <a:lnTo>
                  <a:pt x="149" y="521"/>
                </a:lnTo>
                <a:lnTo>
                  <a:pt x="168" y="611"/>
                </a:lnTo>
                <a:lnTo>
                  <a:pt x="183" y="714"/>
                </a:lnTo>
                <a:lnTo>
                  <a:pt x="198" y="822"/>
                </a:lnTo>
                <a:lnTo>
                  <a:pt x="209" y="943"/>
                </a:lnTo>
                <a:lnTo>
                  <a:pt x="217" y="1078"/>
                </a:lnTo>
                <a:lnTo>
                  <a:pt x="295" y="1078"/>
                </a:lnTo>
                <a:lnTo>
                  <a:pt x="288" y="939"/>
                </a:lnTo>
                <a:lnTo>
                  <a:pt x="277" y="813"/>
                </a:lnTo>
                <a:lnTo>
                  <a:pt x="262" y="696"/>
                </a:lnTo>
                <a:lnTo>
                  <a:pt x="247" y="588"/>
                </a:lnTo>
                <a:lnTo>
                  <a:pt x="228" y="490"/>
                </a:lnTo>
                <a:lnTo>
                  <a:pt x="209" y="404"/>
                </a:lnTo>
                <a:lnTo>
                  <a:pt x="191" y="323"/>
                </a:lnTo>
                <a:lnTo>
                  <a:pt x="168" y="256"/>
                </a:lnTo>
                <a:lnTo>
                  <a:pt x="131" y="144"/>
                </a:lnTo>
                <a:lnTo>
                  <a:pt x="97" y="67"/>
                </a:lnTo>
                <a:lnTo>
                  <a:pt x="74" y="18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5" name="AutoShape 40"/>
          <p:cNvSpPr>
            <a:spLocks noChangeAspect="1" noChangeArrowheads="1" noTextEdit="1"/>
          </p:cNvSpPr>
          <p:nvPr/>
        </p:nvSpPr>
        <p:spPr bwMode="auto">
          <a:xfrm>
            <a:off x="-214313" y="2214563"/>
            <a:ext cx="2714626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635000" y="3932238"/>
            <a:ext cx="250825" cy="2016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63"/>
              </a:cxn>
              <a:cxn ang="0">
                <a:pos x="3" y="72"/>
              </a:cxn>
              <a:cxn ang="0">
                <a:pos x="7" y="86"/>
              </a:cxn>
              <a:cxn ang="0">
                <a:pos x="13" y="95"/>
              </a:cxn>
              <a:cxn ang="0">
                <a:pos x="24" y="104"/>
              </a:cxn>
              <a:cxn ang="0">
                <a:pos x="48" y="122"/>
              </a:cxn>
              <a:cxn ang="0">
                <a:pos x="79" y="127"/>
              </a:cxn>
              <a:cxn ang="0">
                <a:pos x="79" y="127"/>
              </a:cxn>
              <a:cxn ang="0">
                <a:pos x="110" y="122"/>
              </a:cxn>
              <a:cxn ang="0">
                <a:pos x="134" y="104"/>
              </a:cxn>
              <a:cxn ang="0">
                <a:pos x="144" y="95"/>
              </a:cxn>
              <a:cxn ang="0">
                <a:pos x="151" y="86"/>
              </a:cxn>
              <a:cxn ang="0">
                <a:pos x="155" y="72"/>
              </a:cxn>
              <a:cxn ang="0">
                <a:pos x="158" y="63"/>
              </a:cxn>
              <a:cxn ang="0">
                <a:pos x="158" y="63"/>
              </a:cxn>
              <a:cxn ang="0">
                <a:pos x="155" y="50"/>
              </a:cxn>
              <a:cxn ang="0">
                <a:pos x="151" y="36"/>
              </a:cxn>
              <a:cxn ang="0">
                <a:pos x="144" y="27"/>
              </a:cxn>
              <a:cxn ang="0">
                <a:pos x="134" y="18"/>
              </a:cxn>
              <a:cxn ang="0">
                <a:pos x="110" y="4"/>
              </a:cxn>
              <a:cxn ang="0">
                <a:pos x="79" y="0"/>
              </a:cxn>
              <a:cxn ang="0">
                <a:pos x="79" y="0"/>
              </a:cxn>
              <a:cxn ang="0">
                <a:pos x="48" y="4"/>
              </a:cxn>
              <a:cxn ang="0">
                <a:pos x="24" y="18"/>
              </a:cxn>
              <a:cxn ang="0">
                <a:pos x="13" y="27"/>
              </a:cxn>
              <a:cxn ang="0">
                <a:pos x="7" y="36"/>
              </a:cxn>
              <a:cxn ang="0">
                <a:pos x="3" y="50"/>
              </a:cxn>
              <a:cxn ang="0">
                <a:pos x="0" y="63"/>
              </a:cxn>
              <a:cxn ang="0">
                <a:pos x="0" y="63"/>
              </a:cxn>
            </a:cxnLst>
            <a:rect l="0" t="0" r="r" b="b"/>
            <a:pathLst>
              <a:path w="158" h="127">
                <a:moveTo>
                  <a:pt x="0" y="63"/>
                </a:moveTo>
                <a:lnTo>
                  <a:pt x="0" y="63"/>
                </a:lnTo>
                <a:lnTo>
                  <a:pt x="3" y="72"/>
                </a:lnTo>
                <a:lnTo>
                  <a:pt x="7" y="86"/>
                </a:lnTo>
                <a:lnTo>
                  <a:pt x="13" y="95"/>
                </a:lnTo>
                <a:lnTo>
                  <a:pt x="24" y="104"/>
                </a:lnTo>
                <a:lnTo>
                  <a:pt x="48" y="122"/>
                </a:lnTo>
                <a:lnTo>
                  <a:pt x="79" y="127"/>
                </a:lnTo>
                <a:lnTo>
                  <a:pt x="79" y="127"/>
                </a:lnTo>
                <a:lnTo>
                  <a:pt x="110" y="122"/>
                </a:lnTo>
                <a:lnTo>
                  <a:pt x="134" y="104"/>
                </a:lnTo>
                <a:lnTo>
                  <a:pt x="144" y="95"/>
                </a:lnTo>
                <a:lnTo>
                  <a:pt x="151" y="86"/>
                </a:lnTo>
                <a:lnTo>
                  <a:pt x="155" y="72"/>
                </a:lnTo>
                <a:lnTo>
                  <a:pt x="158" y="63"/>
                </a:lnTo>
                <a:lnTo>
                  <a:pt x="158" y="63"/>
                </a:lnTo>
                <a:lnTo>
                  <a:pt x="155" y="50"/>
                </a:lnTo>
                <a:lnTo>
                  <a:pt x="151" y="36"/>
                </a:lnTo>
                <a:lnTo>
                  <a:pt x="144" y="27"/>
                </a:lnTo>
                <a:lnTo>
                  <a:pt x="134" y="18"/>
                </a:lnTo>
                <a:lnTo>
                  <a:pt x="110" y="4"/>
                </a:lnTo>
                <a:lnTo>
                  <a:pt x="79" y="0"/>
                </a:lnTo>
                <a:lnTo>
                  <a:pt x="79" y="0"/>
                </a:lnTo>
                <a:lnTo>
                  <a:pt x="48" y="4"/>
                </a:lnTo>
                <a:lnTo>
                  <a:pt x="24" y="18"/>
                </a:lnTo>
                <a:lnTo>
                  <a:pt x="13" y="27"/>
                </a:lnTo>
                <a:lnTo>
                  <a:pt x="7" y="36"/>
                </a:lnTo>
                <a:lnTo>
                  <a:pt x="3" y="50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711200" y="4191000"/>
            <a:ext cx="174625" cy="1428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45"/>
              </a:cxn>
              <a:cxn ang="0">
                <a:pos x="3" y="54"/>
              </a:cxn>
              <a:cxn ang="0">
                <a:pos x="7" y="63"/>
              </a:cxn>
              <a:cxn ang="0">
                <a:pos x="17" y="77"/>
              </a:cxn>
              <a:cxn ang="0">
                <a:pos x="34" y="86"/>
              </a:cxn>
              <a:cxn ang="0">
                <a:pos x="55" y="90"/>
              </a:cxn>
              <a:cxn ang="0">
                <a:pos x="55" y="90"/>
              </a:cxn>
              <a:cxn ang="0">
                <a:pos x="79" y="86"/>
              </a:cxn>
              <a:cxn ang="0">
                <a:pos x="96" y="77"/>
              </a:cxn>
              <a:cxn ang="0">
                <a:pos x="107" y="63"/>
              </a:cxn>
              <a:cxn ang="0">
                <a:pos x="110" y="54"/>
              </a:cxn>
              <a:cxn ang="0">
                <a:pos x="110" y="45"/>
              </a:cxn>
              <a:cxn ang="0">
                <a:pos x="110" y="45"/>
              </a:cxn>
              <a:cxn ang="0">
                <a:pos x="110" y="36"/>
              </a:cxn>
              <a:cxn ang="0">
                <a:pos x="107" y="27"/>
              </a:cxn>
              <a:cxn ang="0">
                <a:pos x="96" y="13"/>
              </a:cxn>
              <a:cxn ang="0">
                <a:pos x="79" y="4"/>
              </a:cxn>
              <a:cxn ang="0">
                <a:pos x="55" y="0"/>
              </a:cxn>
              <a:cxn ang="0">
                <a:pos x="55" y="0"/>
              </a:cxn>
              <a:cxn ang="0">
                <a:pos x="34" y="4"/>
              </a:cxn>
              <a:cxn ang="0">
                <a:pos x="17" y="13"/>
              </a:cxn>
              <a:cxn ang="0">
                <a:pos x="7" y="27"/>
              </a:cxn>
              <a:cxn ang="0">
                <a:pos x="3" y="36"/>
              </a:cxn>
              <a:cxn ang="0">
                <a:pos x="0" y="45"/>
              </a:cxn>
              <a:cxn ang="0">
                <a:pos x="0" y="45"/>
              </a:cxn>
            </a:cxnLst>
            <a:rect l="0" t="0" r="r" b="b"/>
            <a:pathLst>
              <a:path w="110" h="90">
                <a:moveTo>
                  <a:pt x="0" y="45"/>
                </a:moveTo>
                <a:lnTo>
                  <a:pt x="0" y="45"/>
                </a:lnTo>
                <a:lnTo>
                  <a:pt x="3" y="54"/>
                </a:lnTo>
                <a:lnTo>
                  <a:pt x="7" y="63"/>
                </a:lnTo>
                <a:lnTo>
                  <a:pt x="17" y="77"/>
                </a:lnTo>
                <a:lnTo>
                  <a:pt x="34" y="86"/>
                </a:lnTo>
                <a:lnTo>
                  <a:pt x="55" y="90"/>
                </a:lnTo>
                <a:lnTo>
                  <a:pt x="55" y="90"/>
                </a:lnTo>
                <a:lnTo>
                  <a:pt x="79" y="86"/>
                </a:lnTo>
                <a:lnTo>
                  <a:pt x="96" y="77"/>
                </a:lnTo>
                <a:lnTo>
                  <a:pt x="107" y="63"/>
                </a:lnTo>
                <a:lnTo>
                  <a:pt x="110" y="54"/>
                </a:lnTo>
                <a:lnTo>
                  <a:pt x="110" y="45"/>
                </a:lnTo>
                <a:lnTo>
                  <a:pt x="110" y="45"/>
                </a:lnTo>
                <a:lnTo>
                  <a:pt x="110" y="36"/>
                </a:lnTo>
                <a:lnTo>
                  <a:pt x="107" y="27"/>
                </a:lnTo>
                <a:lnTo>
                  <a:pt x="96" y="13"/>
                </a:lnTo>
                <a:lnTo>
                  <a:pt x="79" y="4"/>
                </a:lnTo>
                <a:lnTo>
                  <a:pt x="55" y="0"/>
                </a:lnTo>
                <a:lnTo>
                  <a:pt x="55" y="0"/>
                </a:lnTo>
                <a:lnTo>
                  <a:pt x="34" y="4"/>
                </a:lnTo>
                <a:lnTo>
                  <a:pt x="17" y="13"/>
                </a:lnTo>
                <a:lnTo>
                  <a:pt x="7" y="27"/>
                </a:lnTo>
                <a:lnTo>
                  <a:pt x="3" y="36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842963" y="4370388"/>
            <a:ext cx="125412" cy="1079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0" y="45"/>
              </a:cxn>
              <a:cxn ang="0">
                <a:pos x="10" y="59"/>
              </a:cxn>
              <a:cxn ang="0">
                <a:pos x="24" y="64"/>
              </a:cxn>
              <a:cxn ang="0">
                <a:pos x="38" y="68"/>
              </a:cxn>
              <a:cxn ang="0">
                <a:pos x="38" y="68"/>
              </a:cxn>
              <a:cxn ang="0">
                <a:pos x="55" y="64"/>
              </a:cxn>
              <a:cxn ang="0">
                <a:pos x="65" y="59"/>
              </a:cxn>
              <a:cxn ang="0">
                <a:pos x="75" y="45"/>
              </a:cxn>
              <a:cxn ang="0">
                <a:pos x="79" y="36"/>
              </a:cxn>
              <a:cxn ang="0">
                <a:pos x="79" y="36"/>
              </a:cxn>
              <a:cxn ang="0">
                <a:pos x="75" y="23"/>
              </a:cxn>
              <a:cxn ang="0">
                <a:pos x="65" y="14"/>
              </a:cxn>
              <a:cxn ang="0">
                <a:pos x="55" y="5"/>
              </a:cxn>
              <a:cxn ang="0">
                <a:pos x="38" y="0"/>
              </a:cxn>
              <a:cxn ang="0">
                <a:pos x="38" y="0"/>
              </a:cxn>
              <a:cxn ang="0">
                <a:pos x="24" y="5"/>
              </a:cxn>
              <a:cxn ang="0">
                <a:pos x="10" y="14"/>
              </a:cxn>
              <a:cxn ang="0">
                <a:pos x="0" y="23"/>
              </a:cxn>
              <a:cxn ang="0">
                <a:pos x="0" y="36"/>
              </a:cxn>
              <a:cxn ang="0">
                <a:pos x="0" y="36"/>
              </a:cxn>
            </a:cxnLst>
            <a:rect l="0" t="0" r="r" b="b"/>
            <a:pathLst>
              <a:path w="79" h="68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10" y="59"/>
                </a:lnTo>
                <a:lnTo>
                  <a:pt x="24" y="64"/>
                </a:lnTo>
                <a:lnTo>
                  <a:pt x="38" y="68"/>
                </a:lnTo>
                <a:lnTo>
                  <a:pt x="38" y="68"/>
                </a:lnTo>
                <a:lnTo>
                  <a:pt x="55" y="64"/>
                </a:lnTo>
                <a:lnTo>
                  <a:pt x="65" y="59"/>
                </a:lnTo>
                <a:lnTo>
                  <a:pt x="75" y="45"/>
                </a:lnTo>
                <a:lnTo>
                  <a:pt x="79" y="36"/>
                </a:lnTo>
                <a:lnTo>
                  <a:pt x="79" y="36"/>
                </a:lnTo>
                <a:lnTo>
                  <a:pt x="75" y="23"/>
                </a:lnTo>
                <a:lnTo>
                  <a:pt x="65" y="14"/>
                </a:lnTo>
                <a:lnTo>
                  <a:pt x="55" y="5"/>
                </a:lnTo>
                <a:lnTo>
                  <a:pt x="38" y="0"/>
                </a:lnTo>
                <a:lnTo>
                  <a:pt x="38" y="0"/>
                </a:lnTo>
                <a:lnTo>
                  <a:pt x="24" y="5"/>
                </a:lnTo>
                <a:lnTo>
                  <a:pt x="10" y="14"/>
                </a:lnTo>
                <a:lnTo>
                  <a:pt x="0" y="23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31" name="Freeform 48"/>
          <p:cNvSpPr>
            <a:spLocks/>
          </p:cNvSpPr>
          <p:nvPr/>
        </p:nvSpPr>
        <p:spPr bwMode="auto">
          <a:xfrm>
            <a:off x="2368550" y="3946525"/>
            <a:ext cx="60325" cy="79375"/>
          </a:xfrm>
          <a:custGeom>
            <a:avLst/>
            <a:gdLst>
              <a:gd name="T0" fmla="*/ 35282186 w 38"/>
              <a:gd name="T1" fmla="*/ 126007824 h 50"/>
              <a:gd name="T2" fmla="*/ 0 w 38"/>
              <a:gd name="T3" fmla="*/ 55443445 h 50"/>
              <a:gd name="T4" fmla="*/ 70564371 w 38"/>
              <a:gd name="T5" fmla="*/ 0 h 50"/>
              <a:gd name="T6" fmla="*/ 95765924 w 38"/>
              <a:gd name="T7" fmla="*/ 68043429 h 50"/>
              <a:gd name="T8" fmla="*/ 35282186 w 38"/>
              <a:gd name="T9" fmla="*/ 126007824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14" y="50"/>
                </a:moveTo>
                <a:lnTo>
                  <a:pt x="0" y="22"/>
                </a:lnTo>
                <a:lnTo>
                  <a:pt x="28" y="0"/>
                </a:lnTo>
                <a:lnTo>
                  <a:pt x="38" y="27"/>
                </a:lnTo>
                <a:lnTo>
                  <a:pt x="14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2" name="Freeform 49"/>
          <p:cNvSpPr>
            <a:spLocks/>
          </p:cNvSpPr>
          <p:nvPr/>
        </p:nvSpPr>
        <p:spPr bwMode="auto">
          <a:xfrm>
            <a:off x="1657350" y="4845050"/>
            <a:ext cx="76200" cy="287338"/>
          </a:xfrm>
          <a:custGeom>
            <a:avLst/>
            <a:gdLst>
              <a:gd name="T0" fmla="*/ 70564377 w 48"/>
              <a:gd name="T1" fmla="*/ 456149913 h 181"/>
              <a:gd name="T2" fmla="*/ 120967511 w 48"/>
              <a:gd name="T3" fmla="*/ 410786938 h 181"/>
              <a:gd name="T4" fmla="*/ 88206259 w 48"/>
              <a:gd name="T5" fmla="*/ 12601596 h 181"/>
              <a:gd name="T6" fmla="*/ 0 w 48"/>
              <a:gd name="T7" fmla="*/ 0 h 181"/>
              <a:gd name="T8" fmla="*/ 70564377 w 48"/>
              <a:gd name="T9" fmla="*/ 456149913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81"/>
              <a:gd name="T17" fmla="*/ 48 w 48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81">
                <a:moveTo>
                  <a:pt x="28" y="181"/>
                </a:moveTo>
                <a:lnTo>
                  <a:pt x="48" y="163"/>
                </a:lnTo>
                <a:lnTo>
                  <a:pt x="35" y="5"/>
                </a:lnTo>
                <a:lnTo>
                  <a:pt x="0" y="0"/>
                </a:lnTo>
                <a:lnTo>
                  <a:pt x="28" y="1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3" name="Freeform 50"/>
          <p:cNvSpPr>
            <a:spLocks/>
          </p:cNvSpPr>
          <p:nvPr/>
        </p:nvSpPr>
        <p:spPr bwMode="auto">
          <a:xfrm>
            <a:off x="1160463" y="3895725"/>
            <a:ext cx="1022350" cy="1014413"/>
          </a:xfrm>
          <a:custGeom>
            <a:avLst/>
            <a:gdLst>
              <a:gd name="T0" fmla="*/ 1622980407 w 644"/>
              <a:gd name="T1" fmla="*/ 708164977 h 639"/>
              <a:gd name="T2" fmla="*/ 1622980407 w 644"/>
              <a:gd name="T3" fmla="*/ 866934243 h 639"/>
              <a:gd name="T4" fmla="*/ 1580138560 w 644"/>
              <a:gd name="T5" fmla="*/ 1028224261 h 639"/>
              <a:gd name="T6" fmla="*/ 1519654833 w 644"/>
              <a:gd name="T7" fmla="*/ 1176914290 h 639"/>
              <a:gd name="T8" fmla="*/ 1423888932 w 644"/>
              <a:gd name="T9" fmla="*/ 1302922116 h 639"/>
              <a:gd name="T10" fmla="*/ 1310481150 w 644"/>
              <a:gd name="T11" fmla="*/ 1416328366 h 639"/>
              <a:gd name="T12" fmla="*/ 1179433075 w 644"/>
              <a:gd name="T13" fmla="*/ 1507054001 h 639"/>
              <a:gd name="T14" fmla="*/ 1033264068 w 644"/>
              <a:gd name="T15" fmla="*/ 1565018395 h 639"/>
              <a:gd name="T16" fmla="*/ 866933818 w 644"/>
              <a:gd name="T17" fmla="*/ 1597779636 h 639"/>
              <a:gd name="T18" fmla="*/ 781248340 w 644"/>
              <a:gd name="T19" fmla="*/ 1610381213 h 639"/>
              <a:gd name="T20" fmla="*/ 624998712 w 644"/>
              <a:gd name="T21" fmla="*/ 1597779636 h 639"/>
              <a:gd name="T22" fmla="*/ 468749083 w 644"/>
              <a:gd name="T23" fmla="*/ 1552416819 h 639"/>
              <a:gd name="T24" fmla="*/ 337700909 w 644"/>
              <a:gd name="T25" fmla="*/ 1484373386 h 639"/>
              <a:gd name="T26" fmla="*/ 216733455 w 644"/>
              <a:gd name="T27" fmla="*/ 1381046175 h 639"/>
              <a:gd name="T28" fmla="*/ 120967504 w 644"/>
              <a:gd name="T29" fmla="*/ 1267639925 h 639"/>
              <a:gd name="T30" fmla="*/ 50403118 w 644"/>
              <a:gd name="T31" fmla="*/ 1131551472 h 639"/>
              <a:gd name="T32" fmla="*/ 7559675 w 644"/>
              <a:gd name="T33" fmla="*/ 982861443 h 639"/>
              <a:gd name="T34" fmla="*/ 0 w 644"/>
              <a:gd name="T35" fmla="*/ 902216434 h 639"/>
              <a:gd name="T36" fmla="*/ 0 w 644"/>
              <a:gd name="T37" fmla="*/ 743447168 h 639"/>
              <a:gd name="T38" fmla="*/ 42843446 w 644"/>
              <a:gd name="T39" fmla="*/ 582157150 h 639"/>
              <a:gd name="T40" fmla="*/ 103325598 w 644"/>
              <a:gd name="T41" fmla="*/ 433467121 h 639"/>
              <a:gd name="T42" fmla="*/ 199093112 w 644"/>
              <a:gd name="T43" fmla="*/ 307459196 h 639"/>
              <a:gd name="T44" fmla="*/ 312499356 w 644"/>
              <a:gd name="T45" fmla="*/ 194052896 h 639"/>
              <a:gd name="T46" fmla="*/ 441026581 w 644"/>
              <a:gd name="T47" fmla="*/ 103327236 h 639"/>
              <a:gd name="T48" fmla="*/ 597276210 w 644"/>
              <a:gd name="T49" fmla="*/ 45362830 h 639"/>
              <a:gd name="T50" fmla="*/ 753527425 w 644"/>
              <a:gd name="T51" fmla="*/ 12601579 h 639"/>
              <a:gd name="T52" fmla="*/ 841732265 w 644"/>
              <a:gd name="T53" fmla="*/ 0 h 639"/>
              <a:gd name="T54" fmla="*/ 997981894 w 644"/>
              <a:gd name="T55" fmla="*/ 12601579 h 639"/>
              <a:gd name="T56" fmla="*/ 1154231522 w 644"/>
              <a:gd name="T57" fmla="*/ 57964419 h 639"/>
              <a:gd name="T58" fmla="*/ 1285279597 w 644"/>
              <a:gd name="T59" fmla="*/ 126007876 h 639"/>
              <a:gd name="T60" fmla="*/ 1406247051 w 644"/>
              <a:gd name="T61" fmla="*/ 229335137 h 639"/>
              <a:gd name="T62" fmla="*/ 1502012952 w 644"/>
              <a:gd name="T63" fmla="*/ 342741387 h 639"/>
              <a:gd name="T64" fmla="*/ 1570057939 w 644"/>
              <a:gd name="T65" fmla="*/ 478829939 h 639"/>
              <a:gd name="T66" fmla="*/ 1615420734 w 644"/>
              <a:gd name="T67" fmla="*/ 627519968 h 639"/>
              <a:gd name="T68" fmla="*/ 1622980407 w 644"/>
              <a:gd name="T69" fmla="*/ 708164977 h 6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4"/>
              <a:gd name="T106" fmla="*/ 0 h 639"/>
              <a:gd name="T107" fmla="*/ 644 w 644"/>
              <a:gd name="T108" fmla="*/ 639 h 6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4" h="639">
                <a:moveTo>
                  <a:pt x="644" y="281"/>
                </a:moveTo>
                <a:lnTo>
                  <a:pt x="644" y="281"/>
                </a:lnTo>
                <a:lnTo>
                  <a:pt x="644" y="313"/>
                </a:lnTo>
                <a:lnTo>
                  <a:pt x="644" y="344"/>
                </a:lnTo>
                <a:lnTo>
                  <a:pt x="637" y="376"/>
                </a:lnTo>
                <a:lnTo>
                  <a:pt x="627" y="408"/>
                </a:lnTo>
                <a:lnTo>
                  <a:pt x="617" y="435"/>
                </a:lnTo>
                <a:lnTo>
                  <a:pt x="603" y="467"/>
                </a:lnTo>
                <a:lnTo>
                  <a:pt x="586" y="489"/>
                </a:lnTo>
                <a:lnTo>
                  <a:pt x="565" y="517"/>
                </a:lnTo>
                <a:lnTo>
                  <a:pt x="544" y="539"/>
                </a:lnTo>
                <a:lnTo>
                  <a:pt x="520" y="562"/>
                </a:lnTo>
                <a:lnTo>
                  <a:pt x="496" y="580"/>
                </a:lnTo>
                <a:lnTo>
                  <a:pt x="468" y="598"/>
                </a:lnTo>
                <a:lnTo>
                  <a:pt x="437" y="612"/>
                </a:lnTo>
                <a:lnTo>
                  <a:pt x="410" y="621"/>
                </a:lnTo>
                <a:lnTo>
                  <a:pt x="375" y="630"/>
                </a:lnTo>
                <a:lnTo>
                  <a:pt x="344" y="634"/>
                </a:lnTo>
                <a:lnTo>
                  <a:pt x="310" y="639"/>
                </a:lnTo>
                <a:lnTo>
                  <a:pt x="279" y="639"/>
                </a:lnTo>
                <a:lnTo>
                  <a:pt x="248" y="634"/>
                </a:lnTo>
                <a:lnTo>
                  <a:pt x="217" y="625"/>
                </a:lnTo>
                <a:lnTo>
                  <a:pt x="186" y="616"/>
                </a:lnTo>
                <a:lnTo>
                  <a:pt x="158" y="603"/>
                </a:lnTo>
                <a:lnTo>
                  <a:pt x="134" y="589"/>
                </a:lnTo>
                <a:lnTo>
                  <a:pt x="110" y="571"/>
                </a:lnTo>
                <a:lnTo>
                  <a:pt x="86" y="548"/>
                </a:lnTo>
                <a:lnTo>
                  <a:pt x="65" y="526"/>
                </a:lnTo>
                <a:lnTo>
                  <a:pt x="48" y="503"/>
                </a:lnTo>
                <a:lnTo>
                  <a:pt x="34" y="476"/>
                </a:lnTo>
                <a:lnTo>
                  <a:pt x="20" y="449"/>
                </a:lnTo>
                <a:lnTo>
                  <a:pt x="10" y="421"/>
                </a:lnTo>
                <a:lnTo>
                  <a:pt x="3" y="390"/>
                </a:lnTo>
                <a:lnTo>
                  <a:pt x="0" y="358"/>
                </a:lnTo>
                <a:lnTo>
                  <a:pt x="0" y="326"/>
                </a:lnTo>
                <a:lnTo>
                  <a:pt x="0" y="295"/>
                </a:lnTo>
                <a:lnTo>
                  <a:pt x="6" y="263"/>
                </a:lnTo>
                <a:lnTo>
                  <a:pt x="17" y="231"/>
                </a:lnTo>
                <a:lnTo>
                  <a:pt x="27" y="199"/>
                </a:lnTo>
                <a:lnTo>
                  <a:pt x="41" y="172"/>
                </a:lnTo>
                <a:lnTo>
                  <a:pt x="58" y="145"/>
                </a:lnTo>
                <a:lnTo>
                  <a:pt x="79" y="122"/>
                </a:lnTo>
                <a:lnTo>
                  <a:pt x="100" y="100"/>
                </a:lnTo>
                <a:lnTo>
                  <a:pt x="124" y="77"/>
                </a:lnTo>
                <a:lnTo>
                  <a:pt x="148" y="59"/>
                </a:lnTo>
                <a:lnTo>
                  <a:pt x="175" y="41"/>
                </a:lnTo>
                <a:lnTo>
                  <a:pt x="206" y="27"/>
                </a:lnTo>
                <a:lnTo>
                  <a:pt x="237" y="18"/>
                </a:lnTo>
                <a:lnTo>
                  <a:pt x="268" y="9"/>
                </a:lnTo>
                <a:lnTo>
                  <a:pt x="299" y="5"/>
                </a:lnTo>
                <a:lnTo>
                  <a:pt x="334" y="0"/>
                </a:lnTo>
                <a:lnTo>
                  <a:pt x="365" y="0"/>
                </a:lnTo>
                <a:lnTo>
                  <a:pt x="396" y="5"/>
                </a:lnTo>
                <a:lnTo>
                  <a:pt x="427" y="14"/>
                </a:lnTo>
                <a:lnTo>
                  <a:pt x="458" y="23"/>
                </a:lnTo>
                <a:lnTo>
                  <a:pt x="486" y="36"/>
                </a:lnTo>
                <a:lnTo>
                  <a:pt x="510" y="50"/>
                </a:lnTo>
                <a:lnTo>
                  <a:pt x="534" y="68"/>
                </a:lnTo>
                <a:lnTo>
                  <a:pt x="558" y="91"/>
                </a:lnTo>
                <a:lnTo>
                  <a:pt x="579" y="109"/>
                </a:lnTo>
                <a:lnTo>
                  <a:pt x="596" y="136"/>
                </a:lnTo>
                <a:lnTo>
                  <a:pt x="610" y="163"/>
                </a:lnTo>
                <a:lnTo>
                  <a:pt x="623" y="190"/>
                </a:lnTo>
                <a:lnTo>
                  <a:pt x="634" y="218"/>
                </a:lnTo>
                <a:lnTo>
                  <a:pt x="641" y="249"/>
                </a:lnTo>
                <a:lnTo>
                  <a:pt x="644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4" name="Freeform 51"/>
          <p:cNvSpPr>
            <a:spLocks/>
          </p:cNvSpPr>
          <p:nvPr/>
        </p:nvSpPr>
        <p:spPr bwMode="auto">
          <a:xfrm>
            <a:off x="1203325" y="3946525"/>
            <a:ext cx="936625" cy="912813"/>
          </a:xfrm>
          <a:custGeom>
            <a:avLst/>
            <a:gdLst>
              <a:gd name="T0" fmla="*/ 1486891969 w 590"/>
              <a:gd name="T1" fmla="*/ 640119965 h 575"/>
              <a:gd name="T2" fmla="*/ 1476811348 w 590"/>
              <a:gd name="T3" fmla="*/ 786289045 h 575"/>
              <a:gd name="T4" fmla="*/ 1441529175 w 590"/>
              <a:gd name="T5" fmla="*/ 924898648 h 575"/>
              <a:gd name="T6" fmla="*/ 1381045450 w 590"/>
              <a:gd name="T7" fmla="*/ 1060987103 h 575"/>
              <a:gd name="T8" fmla="*/ 1302921433 w 590"/>
              <a:gd name="T9" fmla="*/ 1174393354 h 575"/>
              <a:gd name="T10" fmla="*/ 1199594275 w 590"/>
              <a:gd name="T11" fmla="*/ 1277720567 h 575"/>
              <a:gd name="T12" fmla="*/ 1078626826 w 590"/>
              <a:gd name="T13" fmla="*/ 1358365577 h 575"/>
              <a:gd name="T14" fmla="*/ 937498134 w 590"/>
              <a:gd name="T15" fmla="*/ 1416328384 h 575"/>
              <a:gd name="T16" fmla="*/ 791328933 w 590"/>
              <a:gd name="T17" fmla="*/ 1449091213 h 575"/>
              <a:gd name="T18" fmla="*/ 713204916 w 590"/>
              <a:gd name="T19" fmla="*/ 1449091213 h 575"/>
              <a:gd name="T20" fmla="*/ 574595586 w 590"/>
              <a:gd name="T21" fmla="*/ 1439010587 h 575"/>
              <a:gd name="T22" fmla="*/ 433466894 w 590"/>
              <a:gd name="T23" fmla="*/ 1403728395 h 575"/>
              <a:gd name="T24" fmla="*/ 312499345 w 590"/>
              <a:gd name="T25" fmla="*/ 1335683374 h 575"/>
              <a:gd name="T26" fmla="*/ 209172188 w 590"/>
              <a:gd name="T27" fmla="*/ 1255038364 h 575"/>
              <a:gd name="T28" fmla="*/ 113406240 w 590"/>
              <a:gd name="T29" fmla="*/ 1141632112 h 575"/>
              <a:gd name="T30" fmla="*/ 52922490 w 590"/>
              <a:gd name="T31" fmla="*/ 1028224274 h 575"/>
              <a:gd name="T32" fmla="*/ 17640299 w 590"/>
              <a:gd name="T33" fmla="*/ 879535830 h 575"/>
              <a:gd name="T34" fmla="*/ 10080624 w 590"/>
              <a:gd name="T35" fmla="*/ 808971248 h 575"/>
              <a:gd name="T36" fmla="*/ 10080624 w 590"/>
              <a:gd name="T37" fmla="*/ 662802168 h 575"/>
              <a:gd name="T38" fmla="*/ 42843445 w 590"/>
              <a:gd name="T39" fmla="*/ 524192763 h 575"/>
              <a:gd name="T40" fmla="*/ 103325595 w 590"/>
              <a:gd name="T41" fmla="*/ 388104210 h 575"/>
              <a:gd name="T42" fmla="*/ 183972173 w 590"/>
              <a:gd name="T43" fmla="*/ 274697958 h 575"/>
              <a:gd name="T44" fmla="*/ 287297793 w 590"/>
              <a:gd name="T45" fmla="*/ 171370696 h 575"/>
              <a:gd name="T46" fmla="*/ 408265243 w 590"/>
              <a:gd name="T47" fmla="*/ 90725661 h 575"/>
              <a:gd name="T48" fmla="*/ 546873085 w 590"/>
              <a:gd name="T49" fmla="*/ 32762841 h 575"/>
              <a:gd name="T50" fmla="*/ 695563036 w 590"/>
              <a:gd name="T51" fmla="*/ 0 h 575"/>
              <a:gd name="T52" fmla="*/ 773687053 w 590"/>
              <a:gd name="T53" fmla="*/ 0 h 575"/>
              <a:gd name="T54" fmla="*/ 912296582 w 590"/>
              <a:gd name="T55" fmla="*/ 10080629 h 575"/>
              <a:gd name="T56" fmla="*/ 1050904325 w 590"/>
              <a:gd name="T57" fmla="*/ 45362830 h 575"/>
              <a:gd name="T58" fmla="*/ 1171871774 w 590"/>
              <a:gd name="T59" fmla="*/ 113407889 h 575"/>
              <a:gd name="T60" fmla="*/ 1285279553 w 590"/>
              <a:gd name="T61" fmla="*/ 194052899 h 575"/>
              <a:gd name="T62" fmla="*/ 1373485779 w 590"/>
              <a:gd name="T63" fmla="*/ 297378573 h 575"/>
              <a:gd name="T64" fmla="*/ 1433969504 w 590"/>
              <a:gd name="T65" fmla="*/ 420867138 h 575"/>
              <a:gd name="T66" fmla="*/ 1476811348 w 590"/>
              <a:gd name="T67" fmla="*/ 559474955 h 575"/>
              <a:gd name="T68" fmla="*/ 1486891969 w 590"/>
              <a:gd name="T69" fmla="*/ 640119965 h 5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0"/>
              <a:gd name="T106" fmla="*/ 0 h 575"/>
              <a:gd name="T107" fmla="*/ 590 w 590"/>
              <a:gd name="T108" fmla="*/ 575 h 5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0" h="575">
                <a:moveTo>
                  <a:pt x="590" y="254"/>
                </a:moveTo>
                <a:lnTo>
                  <a:pt x="590" y="254"/>
                </a:lnTo>
                <a:lnTo>
                  <a:pt x="590" y="281"/>
                </a:lnTo>
                <a:lnTo>
                  <a:pt x="586" y="312"/>
                </a:lnTo>
                <a:lnTo>
                  <a:pt x="579" y="340"/>
                </a:lnTo>
                <a:lnTo>
                  <a:pt x="572" y="367"/>
                </a:lnTo>
                <a:lnTo>
                  <a:pt x="562" y="394"/>
                </a:lnTo>
                <a:lnTo>
                  <a:pt x="548" y="421"/>
                </a:lnTo>
                <a:lnTo>
                  <a:pt x="534" y="444"/>
                </a:lnTo>
                <a:lnTo>
                  <a:pt x="517" y="466"/>
                </a:lnTo>
                <a:lnTo>
                  <a:pt x="496" y="485"/>
                </a:lnTo>
                <a:lnTo>
                  <a:pt x="476" y="507"/>
                </a:lnTo>
                <a:lnTo>
                  <a:pt x="452" y="525"/>
                </a:lnTo>
                <a:lnTo>
                  <a:pt x="428" y="539"/>
                </a:lnTo>
                <a:lnTo>
                  <a:pt x="400" y="553"/>
                </a:lnTo>
                <a:lnTo>
                  <a:pt x="372" y="562"/>
                </a:lnTo>
                <a:lnTo>
                  <a:pt x="345" y="571"/>
                </a:lnTo>
                <a:lnTo>
                  <a:pt x="314" y="575"/>
                </a:lnTo>
                <a:lnTo>
                  <a:pt x="283" y="575"/>
                </a:lnTo>
                <a:lnTo>
                  <a:pt x="255" y="575"/>
                </a:lnTo>
                <a:lnTo>
                  <a:pt x="228" y="571"/>
                </a:lnTo>
                <a:lnTo>
                  <a:pt x="200" y="566"/>
                </a:lnTo>
                <a:lnTo>
                  <a:pt x="172" y="557"/>
                </a:lnTo>
                <a:lnTo>
                  <a:pt x="148" y="543"/>
                </a:lnTo>
                <a:lnTo>
                  <a:pt x="124" y="530"/>
                </a:lnTo>
                <a:lnTo>
                  <a:pt x="100" y="516"/>
                </a:lnTo>
                <a:lnTo>
                  <a:pt x="83" y="498"/>
                </a:lnTo>
                <a:lnTo>
                  <a:pt x="62" y="476"/>
                </a:lnTo>
                <a:lnTo>
                  <a:pt x="45" y="453"/>
                </a:lnTo>
                <a:lnTo>
                  <a:pt x="31" y="430"/>
                </a:lnTo>
                <a:lnTo>
                  <a:pt x="21" y="408"/>
                </a:lnTo>
                <a:lnTo>
                  <a:pt x="10" y="380"/>
                </a:lnTo>
                <a:lnTo>
                  <a:pt x="7" y="349"/>
                </a:lnTo>
                <a:lnTo>
                  <a:pt x="4" y="321"/>
                </a:lnTo>
                <a:lnTo>
                  <a:pt x="0" y="294"/>
                </a:lnTo>
                <a:lnTo>
                  <a:pt x="4" y="263"/>
                </a:lnTo>
                <a:lnTo>
                  <a:pt x="10" y="235"/>
                </a:lnTo>
                <a:lnTo>
                  <a:pt x="17" y="208"/>
                </a:lnTo>
                <a:lnTo>
                  <a:pt x="28" y="181"/>
                </a:lnTo>
                <a:lnTo>
                  <a:pt x="41" y="154"/>
                </a:lnTo>
                <a:lnTo>
                  <a:pt x="55" y="131"/>
                </a:lnTo>
                <a:lnTo>
                  <a:pt x="73" y="109"/>
                </a:lnTo>
                <a:lnTo>
                  <a:pt x="93" y="86"/>
                </a:lnTo>
                <a:lnTo>
                  <a:pt x="114" y="68"/>
                </a:lnTo>
                <a:lnTo>
                  <a:pt x="138" y="50"/>
                </a:lnTo>
                <a:lnTo>
                  <a:pt x="162" y="36"/>
                </a:lnTo>
                <a:lnTo>
                  <a:pt x="190" y="22"/>
                </a:lnTo>
                <a:lnTo>
                  <a:pt x="217" y="13"/>
                </a:lnTo>
                <a:lnTo>
                  <a:pt x="245" y="4"/>
                </a:lnTo>
                <a:lnTo>
                  <a:pt x="276" y="0"/>
                </a:lnTo>
                <a:lnTo>
                  <a:pt x="307" y="0"/>
                </a:lnTo>
                <a:lnTo>
                  <a:pt x="334" y="0"/>
                </a:lnTo>
                <a:lnTo>
                  <a:pt x="362" y="4"/>
                </a:lnTo>
                <a:lnTo>
                  <a:pt x="390" y="9"/>
                </a:lnTo>
                <a:lnTo>
                  <a:pt x="417" y="18"/>
                </a:lnTo>
                <a:lnTo>
                  <a:pt x="441" y="31"/>
                </a:lnTo>
                <a:lnTo>
                  <a:pt x="465" y="45"/>
                </a:lnTo>
                <a:lnTo>
                  <a:pt x="490" y="59"/>
                </a:lnTo>
                <a:lnTo>
                  <a:pt x="510" y="77"/>
                </a:lnTo>
                <a:lnTo>
                  <a:pt x="527" y="99"/>
                </a:lnTo>
                <a:lnTo>
                  <a:pt x="545" y="118"/>
                </a:lnTo>
                <a:lnTo>
                  <a:pt x="559" y="145"/>
                </a:lnTo>
                <a:lnTo>
                  <a:pt x="569" y="167"/>
                </a:lnTo>
                <a:lnTo>
                  <a:pt x="579" y="195"/>
                </a:lnTo>
                <a:lnTo>
                  <a:pt x="586" y="222"/>
                </a:lnTo>
                <a:lnTo>
                  <a:pt x="590" y="2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6" name="Freeform 53"/>
          <p:cNvSpPr>
            <a:spLocks/>
          </p:cNvSpPr>
          <p:nvPr/>
        </p:nvSpPr>
        <p:spPr bwMode="auto">
          <a:xfrm>
            <a:off x="285720" y="4500570"/>
            <a:ext cx="168275" cy="122237"/>
          </a:xfrm>
          <a:custGeom>
            <a:avLst/>
            <a:gdLst>
              <a:gd name="T0" fmla="*/ 78124052 w 106"/>
              <a:gd name="T1" fmla="*/ 194050416 h 77"/>
              <a:gd name="T2" fmla="*/ 78124052 w 106"/>
              <a:gd name="T3" fmla="*/ 194050416 h 77"/>
              <a:gd name="T4" fmla="*/ 50403123 w 106"/>
              <a:gd name="T5" fmla="*/ 194050416 h 77"/>
              <a:gd name="T6" fmla="*/ 32762828 w 106"/>
              <a:gd name="T7" fmla="*/ 194050416 h 77"/>
              <a:gd name="T8" fmla="*/ 17640301 w 106"/>
              <a:gd name="T9" fmla="*/ 171369906 h 77"/>
              <a:gd name="T10" fmla="*/ 7561263 w 106"/>
              <a:gd name="T11" fmla="*/ 148687807 h 77"/>
              <a:gd name="T12" fmla="*/ 7561263 w 106"/>
              <a:gd name="T13" fmla="*/ 148687807 h 77"/>
              <a:gd name="T14" fmla="*/ 7561263 w 106"/>
              <a:gd name="T15" fmla="*/ 148687807 h 77"/>
              <a:gd name="T16" fmla="*/ 0 w 106"/>
              <a:gd name="T17" fmla="*/ 126007297 h 77"/>
              <a:gd name="T18" fmla="*/ 0 w 106"/>
              <a:gd name="T19" fmla="*/ 103325174 h 77"/>
              <a:gd name="T20" fmla="*/ 17640301 w 106"/>
              <a:gd name="T21" fmla="*/ 80644663 h 77"/>
              <a:gd name="T22" fmla="*/ 32762828 w 106"/>
              <a:gd name="T23" fmla="*/ 68043145 h 77"/>
              <a:gd name="T24" fmla="*/ 189012508 w 106"/>
              <a:gd name="T25" fmla="*/ 0 h 77"/>
              <a:gd name="T26" fmla="*/ 189012508 w 106"/>
              <a:gd name="T27" fmla="*/ 0 h 77"/>
              <a:gd name="T28" fmla="*/ 206652803 w 106"/>
              <a:gd name="T29" fmla="*/ 0 h 77"/>
              <a:gd name="T30" fmla="*/ 234375357 w 106"/>
              <a:gd name="T31" fmla="*/ 0 h 77"/>
              <a:gd name="T32" fmla="*/ 252015652 w 106"/>
              <a:gd name="T33" fmla="*/ 12599934 h 77"/>
              <a:gd name="T34" fmla="*/ 259576912 w 106"/>
              <a:gd name="T35" fmla="*/ 35282042 h 77"/>
              <a:gd name="T36" fmla="*/ 259576912 w 106"/>
              <a:gd name="T37" fmla="*/ 35282042 h 77"/>
              <a:gd name="T38" fmla="*/ 259576912 w 106"/>
              <a:gd name="T39" fmla="*/ 35282042 h 77"/>
              <a:gd name="T40" fmla="*/ 267136585 w 106"/>
              <a:gd name="T41" fmla="*/ 68043145 h 77"/>
              <a:gd name="T42" fmla="*/ 252015652 w 106"/>
              <a:gd name="T43" fmla="*/ 90725243 h 77"/>
              <a:gd name="T44" fmla="*/ 241935030 w 106"/>
              <a:gd name="T45" fmla="*/ 126007297 h 77"/>
              <a:gd name="T46" fmla="*/ 216733474 w 106"/>
              <a:gd name="T47" fmla="*/ 136087877 h 77"/>
              <a:gd name="T48" fmla="*/ 78124052 w 106"/>
              <a:gd name="T49" fmla="*/ 194050416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6"/>
              <a:gd name="T76" fmla="*/ 0 h 77"/>
              <a:gd name="T77" fmla="*/ 106 w 106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6" h="77">
                <a:moveTo>
                  <a:pt x="31" y="77"/>
                </a:moveTo>
                <a:lnTo>
                  <a:pt x="31" y="77"/>
                </a:lnTo>
                <a:lnTo>
                  <a:pt x="20" y="77"/>
                </a:lnTo>
                <a:lnTo>
                  <a:pt x="13" y="77"/>
                </a:lnTo>
                <a:lnTo>
                  <a:pt x="7" y="68"/>
                </a:lnTo>
                <a:lnTo>
                  <a:pt x="3" y="59"/>
                </a:lnTo>
                <a:lnTo>
                  <a:pt x="0" y="50"/>
                </a:lnTo>
                <a:lnTo>
                  <a:pt x="0" y="41"/>
                </a:lnTo>
                <a:lnTo>
                  <a:pt x="7" y="32"/>
                </a:lnTo>
                <a:lnTo>
                  <a:pt x="13" y="27"/>
                </a:lnTo>
                <a:lnTo>
                  <a:pt x="75" y="0"/>
                </a:lnTo>
                <a:lnTo>
                  <a:pt x="82" y="0"/>
                </a:lnTo>
                <a:lnTo>
                  <a:pt x="93" y="0"/>
                </a:lnTo>
                <a:lnTo>
                  <a:pt x="100" y="5"/>
                </a:lnTo>
                <a:lnTo>
                  <a:pt x="103" y="14"/>
                </a:lnTo>
                <a:lnTo>
                  <a:pt x="106" y="27"/>
                </a:lnTo>
                <a:lnTo>
                  <a:pt x="100" y="36"/>
                </a:lnTo>
                <a:lnTo>
                  <a:pt x="96" y="50"/>
                </a:lnTo>
                <a:lnTo>
                  <a:pt x="86" y="54"/>
                </a:lnTo>
                <a:lnTo>
                  <a:pt x="31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7" name="Freeform 54"/>
          <p:cNvSpPr>
            <a:spLocks/>
          </p:cNvSpPr>
          <p:nvPr/>
        </p:nvSpPr>
        <p:spPr bwMode="auto">
          <a:xfrm>
            <a:off x="1127125" y="3810000"/>
            <a:ext cx="979488" cy="949325"/>
          </a:xfrm>
          <a:custGeom>
            <a:avLst/>
            <a:gdLst>
              <a:gd name="T0" fmla="*/ 1154232092 w 617"/>
              <a:gd name="T1" fmla="*/ 320059019 h 598"/>
              <a:gd name="T2" fmla="*/ 1154232092 w 617"/>
              <a:gd name="T3" fmla="*/ 320059019 h 598"/>
              <a:gd name="T4" fmla="*/ 1058466143 w 617"/>
              <a:gd name="T5" fmla="*/ 352821830 h 598"/>
              <a:gd name="T6" fmla="*/ 962700195 w 617"/>
              <a:gd name="T7" fmla="*/ 398184624 h 598"/>
              <a:gd name="T8" fmla="*/ 841732681 w 617"/>
              <a:gd name="T9" fmla="*/ 478829690 h 598"/>
              <a:gd name="T10" fmla="*/ 781248726 w 617"/>
              <a:gd name="T11" fmla="*/ 524192484 h 598"/>
              <a:gd name="T12" fmla="*/ 720764969 w 617"/>
              <a:gd name="T13" fmla="*/ 582155261 h 598"/>
              <a:gd name="T14" fmla="*/ 660281212 w 617"/>
              <a:gd name="T15" fmla="*/ 660280866 h 598"/>
              <a:gd name="T16" fmla="*/ 599797455 w 617"/>
              <a:gd name="T17" fmla="*/ 740925833 h 598"/>
              <a:gd name="T18" fmla="*/ 546874961 w 617"/>
              <a:gd name="T19" fmla="*/ 844251602 h 598"/>
              <a:gd name="T20" fmla="*/ 493950880 w 617"/>
              <a:gd name="T21" fmla="*/ 947578760 h 598"/>
              <a:gd name="T22" fmla="*/ 461189639 w 617"/>
              <a:gd name="T23" fmla="*/ 1073586521 h 598"/>
              <a:gd name="T24" fmla="*/ 425907447 w 617"/>
              <a:gd name="T25" fmla="*/ 1209674903 h 598"/>
              <a:gd name="T26" fmla="*/ 425907447 w 617"/>
              <a:gd name="T27" fmla="*/ 1209674903 h 598"/>
              <a:gd name="T28" fmla="*/ 425907447 w 617"/>
              <a:gd name="T29" fmla="*/ 1290319870 h 598"/>
              <a:gd name="T30" fmla="*/ 408265459 w 617"/>
              <a:gd name="T31" fmla="*/ 1368445476 h 598"/>
              <a:gd name="T32" fmla="*/ 390625157 w 617"/>
              <a:gd name="T33" fmla="*/ 1439009822 h 598"/>
              <a:gd name="T34" fmla="*/ 372983267 w 617"/>
              <a:gd name="T35" fmla="*/ 1471771046 h 598"/>
              <a:gd name="T36" fmla="*/ 355342965 w 617"/>
              <a:gd name="T37" fmla="*/ 1494453237 h 598"/>
              <a:gd name="T38" fmla="*/ 330141400 w 617"/>
              <a:gd name="T39" fmla="*/ 1507053219 h 598"/>
              <a:gd name="T40" fmla="*/ 294859208 w 617"/>
              <a:gd name="T41" fmla="*/ 1507053219 h 598"/>
              <a:gd name="T42" fmla="*/ 259577017 w 617"/>
              <a:gd name="T43" fmla="*/ 1494453237 h 598"/>
              <a:gd name="T44" fmla="*/ 216733562 w 617"/>
              <a:gd name="T45" fmla="*/ 1461690425 h 598"/>
              <a:gd name="T46" fmla="*/ 173891645 w 617"/>
              <a:gd name="T47" fmla="*/ 1416327631 h 598"/>
              <a:gd name="T48" fmla="*/ 120967563 w 617"/>
              <a:gd name="T49" fmla="*/ 1345763285 h 598"/>
              <a:gd name="T50" fmla="*/ 120967563 w 617"/>
              <a:gd name="T51" fmla="*/ 1345763285 h 598"/>
              <a:gd name="T52" fmla="*/ 95765973 w 617"/>
              <a:gd name="T53" fmla="*/ 1313002061 h 598"/>
              <a:gd name="T54" fmla="*/ 52924106 w 617"/>
              <a:gd name="T55" fmla="*/ 1197073333 h 598"/>
              <a:gd name="T56" fmla="*/ 35282204 w 617"/>
              <a:gd name="T57" fmla="*/ 1129029936 h 598"/>
              <a:gd name="T58" fmla="*/ 17641896 w 617"/>
              <a:gd name="T59" fmla="*/ 1038304348 h 598"/>
              <a:gd name="T60" fmla="*/ 0 w 617"/>
              <a:gd name="T61" fmla="*/ 947578760 h 598"/>
              <a:gd name="T62" fmla="*/ 0 w 617"/>
              <a:gd name="T63" fmla="*/ 844251602 h 598"/>
              <a:gd name="T64" fmla="*/ 7561266 w 617"/>
              <a:gd name="T65" fmla="*/ 740925833 h 598"/>
              <a:gd name="T66" fmla="*/ 35282204 w 617"/>
              <a:gd name="T67" fmla="*/ 627518055 h 598"/>
              <a:gd name="T68" fmla="*/ 85685347 w 617"/>
              <a:gd name="T69" fmla="*/ 524192484 h 598"/>
              <a:gd name="T70" fmla="*/ 146169129 w 617"/>
              <a:gd name="T71" fmla="*/ 410784607 h 598"/>
              <a:gd name="T72" fmla="*/ 241935127 w 617"/>
              <a:gd name="T73" fmla="*/ 307459036 h 598"/>
              <a:gd name="T74" fmla="*/ 365423591 w 617"/>
              <a:gd name="T75" fmla="*/ 204131829 h 598"/>
              <a:gd name="T76" fmla="*/ 521673396 w 617"/>
              <a:gd name="T77" fmla="*/ 113406241 h 598"/>
              <a:gd name="T78" fmla="*/ 713205293 w 617"/>
              <a:gd name="T79" fmla="*/ 32761237 h 598"/>
              <a:gd name="T80" fmla="*/ 713205293 w 617"/>
              <a:gd name="T81" fmla="*/ 32761237 h 598"/>
              <a:gd name="T82" fmla="*/ 859374571 w 617"/>
              <a:gd name="T83" fmla="*/ 10080624 h 598"/>
              <a:gd name="T84" fmla="*/ 1008063013 w 617"/>
              <a:gd name="T85" fmla="*/ 0 h 598"/>
              <a:gd name="T86" fmla="*/ 1171873981 w 617"/>
              <a:gd name="T87" fmla="*/ 0 h 598"/>
              <a:gd name="T88" fmla="*/ 1260078667 w 617"/>
              <a:gd name="T89" fmla="*/ 22682197 h 598"/>
              <a:gd name="T90" fmla="*/ 1338204313 w 617"/>
              <a:gd name="T91" fmla="*/ 45362806 h 598"/>
              <a:gd name="T92" fmla="*/ 1406247746 w 617"/>
              <a:gd name="T93" fmla="*/ 78124043 h 598"/>
              <a:gd name="T94" fmla="*/ 1466731503 w 617"/>
              <a:gd name="T95" fmla="*/ 126007811 h 598"/>
              <a:gd name="T96" fmla="*/ 1512094320 w 617"/>
              <a:gd name="T97" fmla="*/ 181451226 h 598"/>
              <a:gd name="T98" fmla="*/ 1529736210 w 617"/>
              <a:gd name="T99" fmla="*/ 216733448 h 598"/>
              <a:gd name="T100" fmla="*/ 1544857149 w 617"/>
              <a:gd name="T101" fmla="*/ 249494672 h 598"/>
              <a:gd name="T102" fmla="*/ 1554937775 w 617"/>
              <a:gd name="T103" fmla="*/ 294857466 h 598"/>
              <a:gd name="T104" fmla="*/ 1554937775 w 617"/>
              <a:gd name="T105" fmla="*/ 342741209 h 598"/>
              <a:gd name="T106" fmla="*/ 1554937775 w 617"/>
              <a:gd name="T107" fmla="*/ 398184624 h 598"/>
              <a:gd name="T108" fmla="*/ 1544857149 w 617"/>
              <a:gd name="T109" fmla="*/ 456147500 h 598"/>
              <a:gd name="T110" fmla="*/ 1544857149 w 617"/>
              <a:gd name="T111" fmla="*/ 456147500 h 598"/>
              <a:gd name="T112" fmla="*/ 1519655584 w 617"/>
              <a:gd name="T113" fmla="*/ 433466896 h 598"/>
              <a:gd name="T114" fmla="*/ 1449091201 w 617"/>
              <a:gd name="T115" fmla="*/ 388104003 h 598"/>
              <a:gd name="T116" fmla="*/ 1398688070 w 617"/>
              <a:gd name="T117" fmla="*/ 365423400 h 598"/>
              <a:gd name="T118" fmla="*/ 1328123687 w 617"/>
              <a:gd name="T119" fmla="*/ 342741209 h 598"/>
              <a:gd name="T120" fmla="*/ 1249998040 w 617"/>
              <a:gd name="T121" fmla="*/ 330141227 h 598"/>
              <a:gd name="T122" fmla="*/ 1154232092 w 617"/>
              <a:gd name="T123" fmla="*/ 320059019 h 598"/>
              <a:gd name="T124" fmla="*/ 1154232092 w 617"/>
              <a:gd name="T125" fmla="*/ 320059019 h 5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7"/>
              <a:gd name="T190" fmla="*/ 0 h 598"/>
              <a:gd name="T191" fmla="*/ 617 w 617"/>
              <a:gd name="T192" fmla="*/ 598 h 5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7" h="598">
                <a:moveTo>
                  <a:pt x="458" y="127"/>
                </a:moveTo>
                <a:lnTo>
                  <a:pt x="458" y="127"/>
                </a:lnTo>
                <a:lnTo>
                  <a:pt x="420" y="140"/>
                </a:lnTo>
                <a:lnTo>
                  <a:pt x="382" y="158"/>
                </a:lnTo>
                <a:lnTo>
                  <a:pt x="334" y="190"/>
                </a:lnTo>
                <a:lnTo>
                  <a:pt x="310" y="208"/>
                </a:lnTo>
                <a:lnTo>
                  <a:pt x="286" y="231"/>
                </a:lnTo>
                <a:lnTo>
                  <a:pt x="262" y="262"/>
                </a:lnTo>
                <a:lnTo>
                  <a:pt x="238" y="294"/>
                </a:lnTo>
                <a:lnTo>
                  <a:pt x="217" y="335"/>
                </a:lnTo>
                <a:lnTo>
                  <a:pt x="196" y="376"/>
                </a:lnTo>
                <a:lnTo>
                  <a:pt x="183" y="426"/>
                </a:lnTo>
                <a:lnTo>
                  <a:pt x="169" y="480"/>
                </a:lnTo>
                <a:lnTo>
                  <a:pt x="169" y="512"/>
                </a:lnTo>
                <a:lnTo>
                  <a:pt x="162" y="543"/>
                </a:lnTo>
                <a:lnTo>
                  <a:pt x="155" y="571"/>
                </a:lnTo>
                <a:lnTo>
                  <a:pt x="148" y="584"/>
                </a:lnTo>
                <a:lnTo>
                  <a:pt x="141" y="593"/>
                </a:lnTo>
                <a:lnTo>
                  <a:pt x="131" y="598"/>
                </a:lnTo>
                <a:lnTo>
                  <a:pt x="117" y="598"/>
                </a:lnTo>
                <a:lnTo>
                  <a:pt x="103" y="593"/>
                </a:lnTo>
                <a:lnTo>
                  <a:pt x="86" y="580"/>
                </a:lnTo>
                <a:lnTo>
                  <a:pt x="69" y="562"/>
                </a:lnTo>
                <a:lnTo>
                  <a:pt x="48" y="534"/>
                </a:lnTo>
                <a:lnTo>
                  <a:pt x="38" y="521"/>
                </a:lnTo>
                <a:lnTo>
                  <a:pt x="21" y="475"/>
                </a:lnTo>
                <a:lnTo>
                  <a:pt x="14" y="448"/>
                </a:lnTo>
                <a:lnTo>
                  <a:pt x="7" y="412"/>
                </a:lnTo>
                <a:lnTo>
                  <a:pt x="0" y="376"/>
                </a:lnTo>
                <a:lnTo>
                  <a:pt x="0" y="335"/>
                </a:lnTo>
                <a:lnTo>
                  <a:pt x="3" y="294"/>
                </a:lnTo>
                <a:lnTo>
                  <a:pt x="14" y="249"/>
                </a:lnTo>
                <a:lnTo>
                  <a:pt x="34" y="208"/>
                </a:lnTo>
                <a:lnTo>
                  <a:pt x="58" y="163"/>
                </a:lnTo>
                <a:lnTo>
                  <a:pt x="96" y="122"/>
                </a:lnTo>
                <a:lnTo>
                  <a:pt x="145" y="81"/>
                </a:lnTo>
                <a:lnTo>
                  <a:pt x="207" y="45"/>
                </a:lnTo>
                <a:lnTo>
                  <a:pt x="283" y="13"/>
                </a:lnTo>
                <a:lnTo>
                  <a:pt x="341" y="4"/>
                </a:lnTo>
                <a:lnTo>
                  <a:pt x="400" y="0"/>
                </a:lnTo>
                <a:lnTo>
                  <a:pt x="465" y="0"/>
                </a:lnTo>
                <a:lnTo>
                  <a:pt x="500" y="9"/>
                </a:lnTo>
                <a:lnTo>
                  <a:pt x="531" y="18"/>
                </a:lnTo>
                <a:lnTo>
                  <a:pt x="558" y="31"/>
                </a:lnTo>
                <a:lnTo>
                  <a:pt x="582" y="50"/>
                </a:lnTo>
                <a:lnTo>
                  <a:pt x="600" y="72"/>
                </a:lnTo>
                <a:lnTo>
                  <a:pt x="607" y="86"/>
                </a:lnTo>
                <a:lnTo>
                  <a:pt x="613" y="99"/>
                </a:lnTo>
                <a:lnTo>
                  <a:pt x="617" y="117"/>
                </a:lnTo>
                <a:lnTo>
                  <a:pt x="617" y="136"/>
                </a:lnTo>
                <a:lnTo>
                  <a:pt x="617" y="158"/>
                </a:lnTo>
                <a:lnTo>
                  <a:pt x="613" y="181"/>
                </a:lnTo>
                <a:lnTo>
                  <a:pt x="603" y="172"/>
                </a:lnTo>
                <a:lnTo>
                  <a:pt x="575" y="154"/>
                </a:lnTo>
                <a:lnTo>
                  <a:pt x="555" y="145"/>
                </a:lnTo>
                <a:lnTo>
                  <a:pt x="527" y="136"/>
                </a:lnTo>
                <a:lnTo>
                  <a:pt x="496" y="131"/>
                </a:lnTo>
                <a:lnTo>
                  <a:pt x="458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8" name="Freeform 55"/>
          <p:cNvSpPr>
            <a:spLocks/>
          </p:cNvSpPr>
          <p:nvPr/>
        </p:nvSpPr>
        <p:spPr bwMode="auto">
          <a:xfrm>
            <a:off x="1377950" y="4089400"/>
            <a:ext cx="279400" cy="1008063"/>
          </a:xfrm>
          <a:custGeom>
            <a:avLst/>
            <a:gdLst>
              <a:gd name="T0" fmla="*/ 443547545 w 176"/>
              <a:gd name="T1" fmla="*/ 0 h 635"/>
              <a:gd name="T2" fmla="*/ 443547545 w 176"/>
              <a:gd name="T3" fmla="*/ 0 h 635"/>
              <a:gd name="T4" fmla="*/ 393144338 w 176"/>
              <a:gd name="T5" fmla="*/ 70564408 h 635"/>
              <a:gd name="T6" fmla="*/ 340221869 w 176"/>
              <a:gd name="T7" fmla="*/ 138609453 h 635"/>
              <a:gd name="T8" fmla="*/ 304938106 w 176"/>
              <a:gd name="T9" fmla="*/ 206652885 h 635"/>
              <a:gd name="T10" fmla="*/ 269655931 w 176"/>
              <a:gd name="T11" fmla="*/ 287297944 h 635"/>
              <a:gd name="T12" fmla="*/ 252015637 w 176"/>
              <a:gd name="T13" fmla="*/ 355342964 h 635"/>
              <a:gd name="T14" fmla="*/ 234373755 w 176"/>
              <a:gd name="T15" fmla="*/ 435988072 h 635"/>
              <a:gd name="T16" fmla="*/ 226814083 w 176"/>
              <a:gd name="T17" fmla="*/ 514112131 h 635"/>
              <a:gd name="T18" fmla="*/ 226814083 w 176"/>
              <a:gd name="T19" fmla="*/ 594757140 h 635"/>
              <a:gd name="T20" fmla="*/ 234373755 w 176"/>
              <a:gd name="T21" fmla="*/ 743447169 h 635"/>
              <a:gd name="T22" fmla="*/ 252015637 w 176"/>
              <a:gd name="T23" fmla="*/ 879535820 h 635"/>
              <a:gd name="T24" fmla="*/ 279736552 w 176"/>
              <a:gd name="T25" fmla="*/ 995463020 h 635"/>
              <a:gd name="T26" fmla="*/ 304938106 w 176"/>
              <a:gd name="T27" fmla="*/ 1086188656 h 635"/>
              <a:gd name="T28" fmla="*/ 304938106 w 176"/>
              <a:gd name="T29" fmla="*/ 1086188656 h 635"/>
              <a:gd name="T30" fmla="*/ 340221869 w 176"/>
              <a:gd name="T31" fmla="*/ 1199594906 h 635"/>
              <a:gd name="T32" fmla="*/ 340221869 w 176"/>
              <a:gd name="T33" fmla="*/ 1244957723 h 635"/>
              <a:gd name="T34" fmla="*/ 340221869 w 176"/>
              <a:gd name="T35" fmla="*/ 1290320541 h 635"/>
              <a:gd name="T36" fmla="*/ 330141247 w 176"/>
              <a:gd name="T37" fmla="*/ 1325602732 h 635"/>
              <a:gd name="T38" fmla="*/ 322579987 w 176"/>
              <a:gd name="T39" fmla="*/ 1360884924 h 635"/>
              <a:gd name="T40" fmla="*/ 287297812 w 176"/>
              <a:gd name="T41" fmla="*/ 1428929944 h 635"/>
              <a:gd name="T42" fmla="*/ 287297812 w 176"/>
              <a:gd name="T43" fmla="*/ 1428929944 h 635"/>
              <a:gd name="T44" fmla="*/ 262096258 w 176"/>
              <a:gd name="T45" fmla="*/ 1461691185 h 635"/>
              <a:gd name="T46" fmla="*/ 226814083 w 176"/>
              <a:gd name="T47" fmla="*/ 1496973376 h 635"/>
              <a:gd name="T48" fmla="*/ 141128751 w 176"/>
              <a:gd name="T49" fmla="*/ 1542336194 h 635"/>
              <a:gd name="T50" fmla="*/ 35282188 w 176"/>
              <a:gd name="T51" fmla="*/ 1600300588 h 635"/>
              <a:gd name="T52" fmla="*/ 35282188 w 176"/>
              <a:gd name="T53" fmla="*/ 1600300588 h 635"/>
              <a:gd name="T54" fmla="*/ 88206257 w 176"/>
              <a:gd name="T55" fmla="*/ 1532255568 h 635"/>
              <a:gd name="T56" fmla="*/ 123486869 w 176"/>
              <a:gd name="T57" fmla="*/ 1461691185 h 635"/>
              <a:gd name="T58" fmla="*/ 148688423 w 176"/>
              <a:gd name="T59" fmla="*/ 1393647752 h 635"/>
              <a:gd name="T60" fmla="*/ 156249683 w 176"/>
              <a:gd name="T61" fmla="*/ 1313002743 h 635"/>
              <a:gd name="T62" fmla="*/ 148688423 w 176"/>
              <a:gd name="T63" fmla="*/ 1234877097 h 635"/>
              <a:gd name="T64" fmla="*/ 141128751 w 176"/>
              <a:gd name="T65" fmla="*/ 1154232088 h 635"/>
              <a:gd name="T66" fmla="*/ 95765929 w 176"/>
              <a:gd name="T67" fmla="*/ 995463020 h 635"/>
              <a:gd name="T68" fmla="*/ 52924081 w 176"/>
              <a:gd name="T69" fmla="*/ 811490601 h 635"/>
              <a:gd name="T70" fmla="*/ 10080625 w 176"/>
              <a:gd name="T71" fmla="*/ 652721534 h 635"/>
              <a:gd name="T72" fmla="*/ 0 w 176"/>
              <a:gd name="T73" fmla="*/ 559474948 h 635"/>
              <a:gd name="T74" fmla="*/ 0 w 176"/>
              <a:gd name="T75" fmla="*/ 481350890 h 635"/>
              <a:gd name="T76" fmla="*/ 0 w 176"/>
              <a:gd name="T77" fmla="*/ 400705781 h 635"/>
              <a:gd name="T78" fmla="*/ 27722515 w 176"/>
              <a:gd name="T79" fmla="*/ 332660761 h 635"/>
              <a:gd name="T80" fmla="*/ 27722515 w 176"/>
              <a:gd name="T81" fmla="*/ 332660761 h 635"/>
              <a:gd name="T82" fmla="*/ 95765929 w 176"/>
              <a:gd name="T83" fmla="*/ 241935126 h 635"/>
              <a:gd name="T84" fmla="*/ 173891564 w 176"/>
              <a:gd name="T85" fmla="*/ 171370694 h 635"/>
              <a:gd name="T86" fmla="*/ 244454377 w 176"/>
              <a:gd name="T87" fmla="*/ 115927250 h 635"/>
              <a:gd name="T88" fmla="*/ 315018727 w 176"/>
              <a:gd name="T89" fmla="*/ 70564408 h 635"/>
              <a:gd name="T90" fmla="*/ 408265270 w 176"/>
              <a:gd name="T91" fmla="*/ 12601580 h 635"/>
              <a:gd name="T92" fmla="*/ 443547545 w 176"/>
              <a:gd name="T93" fmla="*/ 0 h 635"/>
              <a:gd name="T94" fmla="*/ 443547545 w 176"/>
              <a:gd name="T95" fmla="*/ 0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6"/>
              <a:gd name="T145" fmla="*/ 0 h 635"/>
              <a:gd name="T146" fmla="*/ 176 w 176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6" h="635">
                <a:moveTo>
                  <a:pt x="176" y="0"/>
                </a:moveTo>
                <a:lnTo>
                  <a:pt x="176" y="0"/>
                </a:lnTo>
                <a:lnTo>
                  <a:pt x="156" y="28"/>
                </a:lnTo>
                <a:lnTo>
                  <a:pt x="135" y="55"/>
                </a:lnTo>
                <a:lnTo>
                  <a:pt x="121" y="82"/>
                </a:lnTo>
                <a:lnTo>
                  <a:pt x="107" y="114"/>
                </a:lnTo>
                <a:lnTo>
                  <a:pt x="100" y="141"/>
                </a:lnTo>
                <a:lnTo>
                  <a:pt x="93" y="173"/>
                </a:lnTo>
                <a:lnTo>
                  <a:pt x="90" y="204"/>
                </a:lnTo>
                <a:lnTo>
                  <a:pt x="90" y="236"/>
                </a:lnTo>
                <a:lnTo>
                  <a:pt x="93" y="295"/>
                </a:lnTo>
                <a:lnTo>
                  <a:pt x="100" y="349"/>
                </a:lnTo>
                <a:lnTo>
                  <a:pt x="111" y="395"/>
                </a:lnTo>
                <a:lnTo>
                  <a:pt x="121" y="431"/>
                </a:lnTo>
                <a:lnTo>
                  <a:pt x="135" y="476"/>
                </a:lnTo>
                <a:lnTo>
                  <a:pt x="135" y="494"/>
                </a:lnTo>
                <a:lnTo>
                  <a:pt x="135" y="512"/>
                </a:lnTo>
                <a:lnTo>
                  <a:pt x="131" y="526"/>
                </a:lnTo>
                <a:lnTo>
                  <a:pt x="128" y="540"/>
                </a:lnTo>
                <a:lnTo>
                  <a:pt x="114" y="567"/>
                </a:lnTo>
                <a:lnTo>
                  <a:pt x="104" y="580"/>
                </a:lnTo>
                <a:lnTo>
                  <a:pt x="90" y="594"/>
                </a:lnTo>
                <a:lnTo>
                  <a:pt x="56" y="612"/>
                </a:lnTo>
                <a:lnTo>
                  <a:pt x="14" y="635"/>
                </a:lnTo>
                <a:lnTo>
                  <a:pt x="35" y="608"/>
                </a:lnTo>
                <a:lnTo>
                  <a:pt x="49" y="580"/>
                </a:lnTo>
                <a:lnTo>
                  <a:pt x="59" y="553"/>
                </a:lnTo>
                <a:lnTo>
                  <a:pt x="62" y="521"/>
                </a:lnTo>
                <a:lnTo>
                  <a:pt x="59" y="490"/>
                </a:lnTo>
                <a:lnTo>
                  <a:pt x="56" y="458"/>
                </a:lnTo>
                <a:lnTo>
                  <a:pt x="38" y="395"/>
                </a:lnTo>
                <a:lnTo>
                  <a:pt x="21" y="322"/>
                </a:lnTo>
                <a:lnTo>
                  <a:pt x="4" y="259"/>
                </a:lnTo>
                <a:lnTo>
                  <a:pt x="0" y="222"/>
                </a:lnTo>
                <a:lnTo>
                  <a:pt x="0" y="191"/>
                </a:lnTo>
                <a:lnTo>
                  <a:pt x="0" y="159"/>
                </a:lnTo>
                <a:lnTo>
                  <a:pt x="11" y="132"/>
                </a:lnTo>
                <a:lnTo>
                  <a:pt x="38" y="96"/>
                </a:lnTo>
                <a:lnTo>
                  <a:pt x="69" y="68"/>
                </a:lnTo>
                <a:lnTo>
                  <a:pt x="97" y="46"/>
                </a:lnTo>
                <a:lnTo>
                  <a:pt x="125" y="28"/>
                </a:lnTo>
                <a:lnTo>
                  <a:pt x="162" y="5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9" name="Freeform 56"/>
          <p:cNvSpPr>
            <a:spLocks/>
          </p:cNvSpPr>
          <p:nvPr/>
        </p:nvSpPr>
        <p:spPr bwMode="auto">
          <a:xfrm>
            <a:off x="1581150" y="5038725"/>
            <a:ext cx="552450" cy="1317625"/>
          </a:xfrm>
          <a:custGeom>
            <a:avLst/>
            <a:gdLst>
              <a:gd name="T0" fmla="*/ 773688690 w 348"/>
              <a:gd name="T1" fmla="*/ 1839714315 h 830"/>
              <a:gd name="T2" fmla="*/ 546873119 w 348"/>
              <a:gd name="T3" fmla="*/ 869454841 h 830"/>
              <a:gd name="T4" fmla="*/ 546873119 w 348"/>
              <a:gd name="T5" fmla="*/ 869454841 h 830"/>
              <a:gd name="T6" fmla="*/ 582155294 w 348"/>
              <a:gd name="T7" fmla="*/ 778729044 h 830"/>
              <a:gd name="T8" fmla="*/ 607356848 w 348"/>
              <a:gd name="T9" fmla="*/ 685482497 h 830"/>
              <a:gd name="T10" fmla="*/ 624998729 w 348"/>
              <a:gd name="T11" fmla="*/ 617437504 h 830"/>
              <a:gd name="T12" fmla="*/ 624998729 w 348"/>
              <a:gd name="T13" fmla="*/ 561994083 h 830"/>
              <a:gd name="T14" fmla="*/ 617437469 w 348"/>
              <a:gd name="T15" fmla="*/ 504031300 h 830"/>
              <a:gd name="T16" fmla="*/ 599797176 w 348"/>
              <a:gd name="T17" fmla="*/ 446068517 h 830"/>
              <a:gd name="T18" fmla="*/ 556953741 w 348"/>
              <a:gd name="T19" fmla="*/ 332660626 h 830"/>
              <a:gd name="T20" fmla="*/ 556953741 w 348"/>
              <a:gd name="T21" fmla="*/ 332660626 h 830"/>
              <a:gd name="T22" fmla="*/ 529232825 w 348"/>
              <a:gd name="T23" fmla="*/ 264615634 h 830"/>
              <a:gd name="T24" fmla="*/ 511590944 w 348"/>
              <a:gd name="T25" fmla="*/ 206652801 h 830"/>
              <a:gd name="T26" fmla="*/ 493950650 w 348"/>
              <a:gd name="T27" fmla="*/ 103327194 h 830"/>
              <a:gd name="T28" fmla="*/ 486389390 w 348"/>
              <a:gd name="T29" fmla="*/ 35282190 h 830"/>
              <a:gd name="T30" fmla="*/ 486389390 w 348"/>
              <a:gd name="T31" fmla="*/ 0 h 830"/>
              <a:gd name="T32" fmla="*/ 486389390 w 348"/>
              <a:gd name="T33" fmla="*/ 0 h 830"/>
              <a:gd name="T34" fmla="*/ 425907249 w 348"/>
              <a:gd name="T35" fmla="*/ 25201561 h 830"/>
              <a:gd name="T36" fmla="*/ 277217189 w 348"/>
              <a:gd name="T37" fmla="*/ 57964395 h 830"/>
              <a:gd name="T38" fmla="*/ 191531857 w 348"/>
              <a:gd name="T39" fmla="*/ 93246572 h 830"/>
              <a:gd name="T40" fmla="*/ 113406247 w 348"/>
              <a:gd name="T41" fmla="*/ 138607809 h 830"/>
              <a:gd name="T42" fmla="*/ 42843447 w 348"/>
              <a:gd name="T43" fmla="*/ 183972195 h 830"/>
              <a:gd name="T44" fmla="*/ 17640300 w 348"/>
              <a:gd name="T45" fmla="*/ 219254422 h 830"/>
              <a:gd name="T46" fmla="*/ 0 w 348"/>
              <a:gd name="T47" fmla="*/ 241935028 h 830"/>
              <a:gd name="T48" fmla="*/ 0 w 348"/>
              <a:gd name="T49" fmla="*/ 241935028 h 830"/>
              <a:gd name="T50" fmla="*/ 163810942 w 348"/>
              <a:gd name="T51" fmla="*/ 972780423 h 830"/>
              <a:gd name="T52" fmla="*/ 347781540 w 348"/>
              <a:gd name="T53" fmla="*/ 1839714315 h 830"/>
              <a:gd name="T54" fmla="*/ 347781540 w 348"/>
              <a:gd name="T55" fmla="*/ 1839714315 h 830"/>
              <a:gd name="T56" fmla="*/ 355342800 w 348"/>
              <a:gd name="T57" fmla="*/ 1943041485 h 830"/>
              <a:gd name="T58" fmla="*/ 347781540 w 348"/>
              <a:gd name="T59" fmla="*/ 2091729866 h 830"/>
              <a:gd name="T60" fmla="*/ 877014464 w 348"/>
              <a:gd name="T61" fmla="*/ 2091729866 h 830"/>
              <a:gd name="T62" fmla="*/ 773688690 w 348"/>
              <a:gd name="T63" fmla="*/ 1839714315 h 8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830"/>
              <a:gd name="T98" fmla="*/ 348 w 348"/>
              <a:gd name="T99" fmla="*/ 830 h 8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830">
                <a:moveTo>
                  <a:pt x="307" y="730"/>
                </a:moveTo>
                <a:lnTo>
                  <a:pt x="217" y="345"/>
                </a:lnTo>
                <a:lnTo>
                  <a:pt x="231" y="309"/>
                </a:lnTo>
                <a:lnTo>
                  <a:pt x="241" y="272"/>
                </a:lnTo>
                <a:lnTo>
                  <a:pt x="248" y="245"/>
                </a:lnTo>
                <a:lnTo>
                  <a:pt x="248" y="223"/>
                </a:lnTo>
                <a:lnTo>
                  <a:pt x="245" y="200"/>
                </a:lnTo>
                <a:lnTo>
                  <a:pt x="238" y="177"/>
                </a:lnTo>
                <a:lnTo>
                  <a:pt x="221" y="132"/>
                </a:lnTo>
                <a:lnTo>
                  <a:pt x="210" y="105"/>
                </a:lnTo>
                <a:lnTo>
                  <a:pt x="203" y="82"/>
                </a:lnTo>
                <a:lnTo>
                  <a:pt x="196" y="41"/>
                </a:lnTo>
                <a:lnTo>
                  <a:pt x="193" y="14"/>
                </a:lnTo>
                <a:lnTo>
                  <a:pt x="193" y="0"/>
                </a:lnTo>
                <a:lnTo>
                  <a:pt x="169" y="10"/>
                </a:lnTo>
                <a:lnTo>
                  <a:pt x="110" y="23"/>
                </a:lnTo>
                <a:lnTo>
                  <a:pt x="76" y="37"/>
                </a:lnTo>
                <a:lnTo>
                  <a:pt x="45" y="55"/>
                </a:lnTo>
                <a:lnTo>
                  <a:pt x="17" y="73"/>
                </a:lnTo>
                <a:lnTo>
                  <a:pt x="7" y="87"/>
                </a:lnTo>
                <a:lnTo>
                  <a:pt x="0" y="96"/>
                </a:lnTo>
                <a:lnTo>
                  <a:pt x="65" y="386"/>
                </a:lnTo>
                <a:lnTo>
                  <a:pt x="138" y="730"/>
                </a:lnTo>
                <a:lnTo>
                  <a:pt x="141" y="771"/>
                </a:lnTo>
                <a:lnTo>
                  <a:pt x="138" y="830"/>
                </a:lnTo>
                <a:lnTo>
                  <a:pt x="348" y="830"/>
                </a:lnTo>
                <a:lnTo>
                  <a:pt x="307" y="7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0" name="Freeform 57"/>
          <p:cNvSpPr>
            <a:spLocks/>
          </p:cNvSpPr>
          <p:nvPr/>
        </p:nvSpPr>
        <p:spPr bwMode="auto">
          <a:xfrm>
            <a:off x="1712913" y="5118100"/>
            <a:ext cx="120650" cy="288925"/>
          </a:xfrm>
          <a:custGeom>
            <a:avLst/>
            <a:gdLst>
              <a:gd name="T0" fmla="*/ 0 w 76"/>
              <a:gd name="T1" fmla="*/ 45362810 h 182"/>
              <a:gd name="T2" fmla="*/ 191531848 w 76"/>
              <a:gd name="T3" fmla="*/ 458668482 h 182"/>
              <a:gd name="T4" fmla="*/ 128527173 w 76"/>
              <a:gd name="T5" fmla="*/ 0 h 182"/>
              <a:gd name="T6" fmla="*/ 0 w 76"/>
              <a:gd name="T7" fmla="*/ 4536281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82"/>
              <a:gd name="T14" fmla="*/ 76 w 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82">
                <a:moveTo>
                  <a:pt x="0" y="18"/>
                </a:moveTo>
                <a:lnTo>
                  <a:pt x="76" y="182"/>
                </a:lnTo>
                <a:lnTo>
                  <a:pt x="51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1" name="Freeform 58"/>
          <p:cNvSpPr>
            <a:spLocks/>
          </p:cNvSpPr>
          <p:nvPr/>
        </p:nvSpPr>
        <p:spPr bwMode="auto">
          <a:xfrm>
            <a:off x="1614488" y="4305300"/>
            <a:ext cx="60325" cy="79375"/>
          </a:xfrm>
          <a:custGeom>
            <a:avLst/>
            <a:gdLst>
              <a:gd name="T0" fmla="*/ 7559675 w 38"/>
              <a:gd name="T1" fmla="*/ 115927202 h 50"/>
              <a:gd name="T2" fmla="*/ 7559675 w 38"/>
              <a:gd name="T3" fmla="*/ 115927202 h 50"/>
              <a:gd name="T4" fmla="*/ 25201559 w 38"/>
              <a:gd name="T5" fmla="*/ 126007824 h 50"/>
              <a:gd name="T6" fmla="*/ 42843445 w 38"/>
              <a:gd name="T7" fmla="*/ 126007824 h 50"/>
              <a:gd name="T8" fmla="*/ 60483751 w 38"/>
              <a:gd name="T9" fmla="*/ 126007824 h 50"/>
              <a:gd name="T10" fmla="*/ 78124043 w 38"/>
              <a:gd name="T11" fmla="*/ 115927202 h 50"/>
              <a:gd name="T12" fmla="*/ 78124043 w 38"/>
              <a:gd name="T13" fmla="*/ 115927202 h 50"/>
              <a:gd name="T14" fmla="*/ 95765924 w 38"/>
              <a:gd name="T15" fmla="*/ 93246571 h 50"/>
              <a:gd name="T16" fmla="*/ 95765924 w 38"/>
              <a:gd name="T17" fmla="*/ 70564378 h 50"/>
              <a:gd name="T18" fmla="*/ 95765924 w 38"/>
              <a:gd name="T19" fmla="*/ 35282189 h 50"/>
              <a:gd name="T20" fmla="*/ 78124043 w 38"/>
              <a:gd name="T21" fmla="*/ 12601574 h 50"/>
              <a:gd name="T22" fmla="*/ 78124043 w 38"/>
              <a:gd name="T23" fmla="*/ 12601574 h 50"/>
              <a:gd name="T24" fmla="*/ 60483751 w 38"/>
              <a:gd name="T25" fmla="*/ 0 h 50"/>
              <a:gd name="T26" fmla="*/ 42843445 w 38"/>
              <a:gd name="T27" fmla="*/ 0 h 50"/>
              <a:gd name="T28" fmla="*/ 25201559 w 38"/>
              <a:gd name="T29" fmla="*/ 0 h 50"/>
              <a:gd name="T30" fmla="*/ 7559675 w 38"/>
              <a:gd name="T31" fmla="*/ 12601574 h 50"/>
              <a:gd name="T32" fmla="*/ 7559675 w 38"/>
              <a:gd name="T33" fmla="*/ 12601574 h 50"/>
              <a:gd name="T34" fmla="*/ 0 w 38"/>
              <a:gd name="T35" fmla="*/ 35282189 h 50"/>
              <a:gd name="T36" fmla="*/ 0 w 38"/>
              <a:gd name="T37" fmla="*/ 57964395 h 50"/>
              <a:gd name="T38" fmla="*/ 0 w 38"/>
              <a:gd name="T39" fmla="*/ 93246571 h 50"/>
              <a:gd name="T40" fmla="*/ 7559675 w 38"/>
              <a:gd name="T41" fmla="*/ 115927202 h 50"/>
              <a:gd name="T42" fmla="*/ 7559675 w 38"/>
              <a:gd name="T43" fmla="*/ 11592720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50"/>
              <a:gd name="T68" fmla="*/ 38 w 38"/>
              <a:gd name="T69" fmla="*/ 50 h 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50">
                <a:moveTo>
                  <a:pt x="3" y="46"/>
                </a:moveTo>
                <a:lnTo>
                  <a:pt x="3" y="46"/>
                </a:lnTo>
                <a:lnTo>
                  <a:pt x="10" y="50"/>
                </a:lnTo>
                <a:lnTo>
                  <a:pt x="17" y="50"/>
                </a:lnTo>
                <a:lnTo>
                  <a:pt x="24" y="50"/>
                </a:lnTo>
                <a:lnTo>
                  <a:pt x="31" y="46"/>
                </a:lnTo>
                <a:lnTo>
                  <a:pt x="38" y="37"/>
                </a:lnTo>
                <a:lnTo>
                  <a:pt x="38" y="28"/>
                </a:lnTo>
                <a:lnTo>
                  <a:pt x="38" y="14"/>
                </a:lnTo>
                <a:lnTo>
                  <a:pt x="31" y="5"/>
                </a:lnTo>
                <a:lnTo>
                  <a:pt x="24" y="0"/>
                </a:lnTo>
                <a:lnTo>
                  <a:pt x="17" y="0"/>
                </a:lnTo>
                <a:lnTo>
                  <a:pt x="10" y="0"/>
                </a:lnTo>
                <a:lnTo>
                  <a:pt x="3" y="5"/>
                </a:lnTo>
                <a:lnTo>
                  <a:pt x="0" y="14"/>
                </a:lnTo>
                <a:lnTo>
                  <a:pt x="0" y="23"/>
                </a:lnTo>
                <a:lnTo>
                  <a:pt x="0" y="37"/>
                </a:lnTo>
                <a:lnTo>
                  <a:pt x="3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2" name="Freeform 59"/>
          <p:cNvSpPr>
            <a:spLocks/>
          </p:cNvSpPr>
          <p:nvPr/>
        </p:nvSpPr>
        <p:spPr bwMode="auto">
          <a:xfrm>
            <a:off x="1958975" y="4148138"/>
            <a:ext cx="53975" cy="71437"/>
          </a:xfrm>
          <a:custGeom>
            <a:avLst/>
            <a:gdLst>
              <a:gd name="T0" fmla="*/ 17640298 w 34"/>
              <a:gd name="T1" fmla="*/ 90724984 h 45"/>
              <a:gd name="T2" fmla="*/ 17640298 w 34"/>
              <a:gd name="T3" fmla="*/ 90724984 h 45"/>
              <a:gd name="T4" fmla="*/ 35282184 w 34"/>
              <a:gd name="T5" fmla="*/ 100805535 h 45"/>
              <a:gd name="T6" fmla="*/ 42843443 w 34"/>
              <a:gd name="T7" fmla="*/ 113405455 h 45"/>
              <a:gd name="T8" fmla="*/ 60483748 w 34"/>
              <a:gd name="T9" fmla="*/ 100805535 h 45"/>
              <a:gd name="T10" fmla="*/ 78124040 w 34"/>
              <a:gd name="T11" fmla="*/ 90724984 h 45"/>
              <a:gd name="T12" fmla="*/ 78124040 w 34"/>
              <a:gd name="T13" fmla="*/ 90724984 h 45"/>
              <a:gd name="T14" fmla="*/ 85685299 w 34"/>
              <a:gd name="T15" fmla="*/ 78123502 h 45"/>
              <a:gd name="T16" fmla="*/ 85685299 w 34"/>
              <a:gd name="T17" fmla="*/ 55443055 h 45"/>
              <a:gd name="T18" fmla="*/ 85685299 w 34"/>
              <a:gd name="T19" fmla="*/ 32761009 h 45"/>
              <a:gd name="T20" fmla="*/ 78124040 w 34"/>
              <a:gd name="T21" fmla="*/ 10080554 h 45"/>
              <a:gd name="T22" fmla="*/ 78124040 w 34"/>
              <a:gd name="T23" fmla="*/ 10080554 h 45"/>
              <a:gd name="T24" fmla="*/ 60483748 w 34"/>
              <a:gd name="T25" fmla="*/ 0 h 45"/>
              <a:gd name="T26" fmla="*/ 42843443 w 34"/>
              <a:gd name="T27" fmla="*/ 0 h 45"/>
              <a:gd name="T28" fmla="*/ 35282184 w 34"/>
              <a:gd name="T29" fmla="*/ 0 h 45"/>
              <a:gd name="T30" fmla="*/ 17640298 w 34"/>
              <a:gd name="T31" fmla="*/ 10080554 h 45"/>
              <a:gd name="T32" fmla="*/ 17640298 w 34"/>
              <a:gd name="T33" fmla="*/ 10080554 h 45"/>
              <a:gd name="T34" fmla="*/ 7559675 w 34"/>
              <a:gd name="T35" fmla="*/ 32761009 h 45"/>
              <a:gd name="T36" fmla="*/ 0 w 34"/>
              <a:gd name="T37" fmla="*/ 55443055 h 45"/>
              <a:gd name="T38" fmla="*/ 7559675 w 34"/>
              <a:gd name="T39" fmla="*/ 78123502 h 45"/>
              <a:gd name="T40" fmla="*/ 17640298 w 34"/>
              <a:gd name="T41" fmla="*/ 90724984 h 45"/>
              <a:gd name="T42" fmla="*/ 17640298 w 34"/>
              <a:gd name="T43" fmla="*/ 90724984 h 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"/>
              <a:gd name="T67" fmla="*/ 0 h 45"/>
              <a:gd name="T68" fmla="*/ 34 w 34"/>
              <a:gd name="T69" fmla="*/ 45 h 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" h="45">
                <a:moveTo>
                  <a:pt x="7" y="36"/>
                </a:moveTo>
                <a:lnTo>
                  <a:pt x="7" y="36"/>
                </a:lnTo>
                <a:lnTo>
                  <a:pt x="14" y="40"/>
                </a:lnTo>
                <a:lnTo>
                  <a:pt x="17" y="45"/>
                </a:lnTo>
                <a:lnTo>
                  <a:pt x="24" y="40"/>
                </a:lnTo>
                <a:lnTo>
                  <a:pt x="31" y="36"/>
                </a:lnTo>
                <a:lnTo>
                  <a:pt x="34" y="31"/>
                </a:lnTo>
                <a:lnTo>
                  <a:pt x="34" y="22"/>
                </a:lnTo>
                <a:lnTo>
                  <a:pt x="34" y="13"/>
                </a:lnTo>
                <a:lnTo>
                  <a:pt x="31" y="4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7" y="4"/>
                </a:lnTo>
                <a:lnTo>
                  <a:pt x="3" y="13"/>
                </a:lnTo>
                <a:lnTo>
                  <a:pt x="0" y="22"/>
                </a:lnTo>
                <a:lnTo>
                  <a:pt x="3" y="31"/>
                </a:lnTo>
                <a:lnTo>
                  <a:pt x="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3" name="Freeform 60"/>
          <p:cNvSpPr>
            <a:spLocks/>
          </p:cNvSpPr>
          <p:nvPr/>
        </p:nvSpPr>
        <p:spPr bwMode="auto">
          <a:xfrm>
            <a:off x="2281238" y="3736975"/>
            <a:ext cx="147637" cy="187325"/>
          </a:xfrm>
          <a:custGeom>
            <a:avLst/>
            <a:gdLst>
              <a:gd name="T0" fmla="*/ 105846219 w 93"/>
              <a:gd name="T1" fmla="*/ 0 h 118"/>
              <a:gd name="T2" fmla="*/ 105846219 w 93"/>
              <a:gd name="T3" fmla="*/ 0 h 118"/>
              <a:gd name="T4" fmla="*/ 148687922 w 93"/>
              <a:gd name="T5" fmla="*/ 0 h 118"/>
              <a:gd name="T6" fmla="*/ 191531213 w 93"/>
              <a:gd name="T7" fmla="*/ 35282191 h 118"/>
              <a:gd name="T8" fmla="*/ 216732732 w 93"/>
              <a:gd name="T9" fmla="*/ 80645004 h 118"/>
              <a:gd name="T10" fmla="*/ 234372966 w 93"/>
              <a:gd name="T11" fmla="*/ 138609401 h 118"/>
              <a:gd name="T12" fmla="*/ 234372966 w 93"/>
              <a:gd name="T13" fmla="*/ 138609401 h 118"/>
              <a:gd name="T14" fmla="*/ 226813319 w 93"/>
              <a:gd name="T15" fmla="*/ 194052824 h 118"/>
              <a:gd name="T16" fmla="*/ 209171497 w 93"/>
              <a:gd name="T17" fmla="*/ 252015659 h 118"/>
              <a:gd name="T18" fmla="*/ 173889391 w 93"/>
              <a:gd name="T19" fmla="*/ 287297837 h 118"/>
              <a:gd name="T20" fmla="*/ 131047688 w 93"/>
              <a:gd name="T21" fmla="*/ 297378460 h 118"/>
              <a:gd name="T22" fmla="*/ 131047688 w 93"/>
              <a:gd name="T23" fmla="*/ 297378460 h 118"/>
              <a:gd name="T24" fmla="*/ 78123785 w 93"/>
              <a:gd name="T25" fmla="*/ 297378460 h 118"/>
              <a:gd name="T26" fmla="*/ 42841716 w 93"/>
              <a:gd name="T27" fmla="*/ 264617231 h 118"/>
              <a:gd name="T28" fmla="*/ 17640241 w 93"/>
              <a:gd name="T29" fmla="*/ 216733481 h 118"/>
              <a:gd name="T30" fmla="*/ 0 w 93"/>
              <a:gd name="T31" fmla="*/ 161290008 h 118"/>
              <a:gd name="T32" fmla="*/ 0 w 93"/>
              <a:gd name="T33" fmla="*/ 161290008 h 118"/>
              <a:gd name="T34" fmla="*/ 10080591 w 93"/>
              <a:gd name="T35" fmla="*/ 103327198 h 118"/>
              <a:gd name="T36" fmla="*/ 25201475 w 93"/>
              <a:gd name="T37" fmla="*/ 57964397 h 118"/>
              <a:gd name="T38" fmla="*/ 60483550 w 93"/>
              <a:gd name="T39" fmla="*/ 12601575 h 118"/>
              <a:gd name="T40" fmla="*/ 105846219 w 93"/>
              <a:gd name="T41" fmla="*/ 0 h 118"/>
              <a:gd name="T42" fmla="*/ 105846219 w 93"/>
              <a:gd name="T43" fmla="*/ 0 h 1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8"/>
              <a:gd name="T68" fmla="*/ 93 w 93"/>
              <a:gd name="T69" fmla="*/ 118 h 1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8">
                <a:moveTo>
                  <a:pt x="42" y="0"/>
                </a:moveTo>
                <a:lnTo>
                  <a:pt x="42" y="0"/>
                </a:lnTo>
                <a:lnTo>
                  <a:pt x="59" y="0"/>
                </a:lnTo>
                <a:lnTo>
                  <a:pt x="76" y="14"/>
                </a:lnTo>
                <a:lnTo>
                  <a:pt x="86" y="32"/>
                </a:lnTo>
                <a:lnTo>
                  <a:pt x="93" y="55"/>
                </a:lnTo>
                <a:lnTo>
                  <a:pt x="90" y="77"/>
                </a:lnTo>
                <a:lnTo>
                  <a:pt x="83" y="100"/>
                </a:lnTo>
                <a:lnTo>
                  <a:pt x="69" y="114"/>
                </a:lnTo>
                <a:lnTo>
                  <a:pt x="52" y="118"/>
                </a:lnTo>
                <a:lnTo>
                  <a:pt x="31" y="118"/>
                </a:lnTo>
                <a:lnTo>
                  <a:pt x="17" y="105"/>
                </a:lnTo>
                <a:lnTo>
                  <a:pt x="7" y="86"/>
                </a:lnTo>
                <a:lnTo>
                  <a:pt x="0" y="64"/>
                </a:lnTo>
                <a:lnTo>
                  <a:pt x="4" y="41"/>
                </a:lnTo>
                <a:lnTo>
                  <a:pt x="10" y="23"/>
                </a:lnTo>
                <a:lnTo>
                  <a:pt x="24" y="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4" name="Freeform 61"/>
          <p:cNvSpPr>
            <a:spLocks/>
          </p:cNvSpPr>
          <p:nvPr/>
        </p:nvSpPr>
        <p:spPr bwMode="auto">
          <a:xfrm>
            <a:off x="2314575" y="3781425"/>
            <a:ext cx="82550" cy="107950"/>
          </a:xfrm>
          <a:custGeom>
            <a:avLst/>
            <a:gdLst>
              <a:gd name="T0" fmla="*/ 60483757 w 52"/>
              <a:gd name="T1" fmla="*/ 0 h 68"/>
              <a:gd name="T2" fmla="*/ 60483757 w 52"/>
              <a:gd name="T3" fmla="*/ 0 h 68"/>
              <a:gd name="T4" fmla="*/ 85685312 w 52"/>
              <a:gd name="T5" fmla="*/ 0 h 68"/>
              <a:gd name="T6" fmla="*/ 103327194 w 52"/>
              <a:gd name="T7" fmla="*/ 10080624 h 68"/>
              <a:gd name="T8" fmla="*/ 120967514 w 52"/>
              <a:gd name="T9" fmla="*/ 32761235 h 68"/>
              <a:gd name="T10" fmla="*/ 131048136 w 52"/>
              <a:gd name="T11" fmla="*/ 68043419 h 68"/>
              <a:gd name="T12" fmla="*/ 131048136 w 52"/>
              <a:gd name="T13" fmla="*/ 68043419 h 68"/>
              <a:gd name="T14" fmla="*/ 131048136 w 52"/>
              <a:gd name="T15" fmla="*/ 100806230 h 68"/>
              <a:gd name="T16" fmla="*/ 113407841 w 52"/>
              <a:gd name="T17" fmla="*/ 136088426 h 68"/>
              <a:gd name="T18" fmla="*/ 95765934 w 52"/>
              <a:gd name="T19" fmla="*/ 158769028 h 68"/>
              <a:gd name="T20" fmla="*/ 68043430 w 52"/>
              <a:gd name="T21" fmla="*/ 171370598 h 68"/>
              <a:gd name="T22" fmla="*/ 68043430 w 52"/>
              <a:gd name="T23" fmla="*/ 171370598 h 68"/>
              <a:gd name="T24" fmla="*/ 42843450 w 52"/>
              <a:gd name="T25" fmla="*/ 158769028 h 68"/>
              <a:gd name="T26" fmla="*/ 25201561 w 52"/>
              <a:gd name="T27" fmla="*/ 146169047 h 68"/>
              <a:gd name="T28" fmla="*/ 7561263 w 52"/>
              <a:gd name="T29" fmla="*/ 123486857 h 68"/>
              <a:gd name="T30" fmla="*/ 0 w 52"/>
              <a:gd name="T31" fmla="*/ 90725609 h 68"/>
              <a:gd name="T32" fmla="*/ 0 w 52"/>
              <a:gd name="T33" fmla="*/ 90725609 h 68"/>
              <a:gd name="T34" fmla="*/ 0 w 52"/>
              <a:gd name="T35" fmla="*/ 55443437 h 68"/>
              <a:gd name="T36" fmla="*/ 17640301 w 52"/>
              <a:gd name="T37" fmla="*/ 22680609 h 68"/>
              <a:gd name="T38" fmla="*/ 35282190 w 52"/>
              <a:gd name="T39" fmla="*/ 0 h 68"/>
              <a:gd name="T40" fmla="*/ 60483757 w 52"/>
              <a:gd name="T41" fmla="*/ 0 h 68"/>
              <a:gd name="T42" fmla="*/ 60483757 w 52"/>
              <a:gd name="T43" fmla="*/ 0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"/>
              <a:gd name="T67" fmla="*/ 0 h 68"/>
              <a:gd name="T68" fmla="*/ 52 w 52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" h="68">
                <a:moveTo>
                  <a:pt x="24" y="0"/>
                </a:moveTo>
                <a:lnTo>
                  <a:pt x="24" y="0"/>
                </a:lnTo>
                <a:lnTo>
                  <a:pt x="34" y="0"/>
                </a:lnTo>
                <a:lnTo>
                  <a:pt x="41" y="4"/>
                </a:lnTo>
                <a:lnTo>
                  <a:pt x="48" y="13"/>
                </a:lnTo>
                <a:lnTo>
                  <a:pt x="52" y="27"/>
                </a:lnTo>
                <a:lnTo>
                  <a:pt x="52" y="40"/>
                </a:lnTo>
                <a:lnTo>
                  <a:pt x="45" y="54"/>
                </a:lnTo>
                <a:lnTo>
                  <a:pt x="38" y="63"/>
                </a:lnTo>
                <a:lnTo>
                  <a:pt x="27" y="68"/>
                </a:lnTo>
                <a:lnTo>
                  <a:pt x="17" y="63"/>
                </a:lnTo>
                <a:lnTo>
                  <a:pt x="10" y="58"/>
                </a:lnTo>
                <a:lnTo>
                  <a:pt x="3" y="49"/>
                </a:lnTo>
                <a:lnTo>
                  <a:pt x="0" y="36"/>
                </a:lnTo>
                <a:lnTo>
                  <a:pt x="0" y="22"/>
                </a:lnTo>
                <a:lnTo>
                  <a:pt x="7" y="9"/>
                </a:lnTo>
                <a:lnTo>
                  <a:pt x="14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5" name="Freeform 62"/>
          <p:cNvSpPr>
            <a:spLocks/>
          </p:cNvSpPr>
          <p:nvPr/>
        </p:nvSpPr>
        <p:spPr bwMode="auto">
          <a:xfrm>
            <a:off x="1800225" y="4392613"/>
            <a:ext cx="250825" cy="179387"/>
          </a:xfrm>
          <a:custGeom>
            <a:avLst/>
            <a:gdLst>
              <a:gd name="T0" fmla="*/ 398184633 w 158"/>
              <a:gd name="T1" fmla="*/ 10080597 h 113"/>
              <a:gd name="T2" fmla="*/ 398184633 w 158"/>
              <a:gd name="T3" fmla="*/ 10080597 h 113"/>
              <a:gd name="T4" fmla="*/ 398184633 w 158"/>
              <a:gd name="T5" fmla="*/ 45362686 h 113"/>
              <a:gd name="T6" fmla="*/ 398184633 w 158"/>
              <a:gd name="T7" fmla="*/ 78123836 h 113"/>
              <a:gd name="T8" fmla="*/ 390624961 w 158"/>
              <a:gd name="T9" fmla="*/ 113405940 h 113"/>
              <a:gd name="T10" fmla="*/ 372983080 w 158"/>
              <a:gd name="T11" fmla="*/ 158768614 h 113"/>
              <a:gd name="T12" fmla="*/ 347781527 w 158"/>
              <a:gd name="T13" fmla="*/ 194050694 h 113"/>
              <a:gd name="T14" fmla="*/ 294857473 w 158"/>
              <a:gd name="T15" fmla="*/ 239413417 h 113"/>
              <a:gd name="T16" fmla="*/ 234373746 w 158"/>
              <a:gd name="T17" fmla="*/ 272176142 h 113"/>
              <a:gd name="T18" fmla="*/ 234373746 w 158"/>
              <a:gd name="T19" fmla="*/ 272176142 h 113"/>
              <a:gd name="T20" fmla="*/ 181451230 w 158"/>
              <a:gd name="T21" fmla="*/ 284776091 h 113"/>
              <a:gd name="T22" fmla="*/ 131048124 w 158"/>
              <a:gd name="T23" fmla="*/ 284776091 h 113"/>
              <a:gd name="T24" fmla="*/ 85685304 w 158"/>
              <a:gd name="T25" fmla="*/ 272176142 h 113"/>
              <a:gd name="T26" fmla="*/ 60483751 w 158"/>
              <a:gd name="T27" fmla="*/ 249494011 h 113"/>
              <a:gd name="T28" fmla="*/ 7559675 w 158"/>
              <a:gd name="T29" fmla="*/ 194050694 h 113"/>
              <a:gd name="T30" fmla="*/ 0 w 158"/>
              <a:gd name="T31" fmla="*/ 171370151 h 113"/>
              <a:gd name="T32" fmla="*/ 191531851 w 158"/>
              <a:gd name="T33" fmla="*/ 22680549 h 113"/>
              <a:gd name="T34" fmla="*/ 191531851 w 158"/>
              <a:gd name="T35" fmla="*/ 22680549 h 113"/>
              <a:gd name="T36" fmla="*/ 216733453 w 158"/>
              <a:gd name="T37" fmla="*/ 32761150 h 113"/>
              <a:gd name="T38" fmla="*/ 234373746 w 158"/>
              <a:gd name="T39" fmla="*/ 22680549 h 113"/>
              <a:gd name="T40" fmla="*/ 259575299 w 158"/>
              <a:gd name="T41" fmla="*/ 0 h 113"/>
              <a:gd name="T42" fmla="*/ 398184633 w 158"/>
              <a:gd name="T43" fmla="*/ 10080597 h 1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8"/>
              <a:gd name="T67" fmla="*/ 0 h 113"/>
              <a:gd name="T68" fmla="*/ 158 w 158"/>
              <a:gd name="T69" fmla="*/ 113 h 1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8" h="113">
                <a:moveTo>
                  <a:pt x="158" y="4"/>
                </a:moveTo>
                <a:lnTo>
                  <a:pt x="158" y="4"/>
                </a:lnTo>
                <a:lnTo>
                  <a:pt x="158" y="18"/>
                </a:lnTo>
                <a:lnTo>
                  <a:pt x="158" y="31"/>
                </a:lnTo>
                <a:lnTo>
                  <a:pt x="155" y="45"/>
                </a:lnTo>
                <a:lnTo>
                  <a:pt x="148" y="63"/>
                </a:lnTo>
                <a:lnTo>
                  <a:pt x="138" y="77"/>
                </a:lnTo>
                <a:lnTo>
                  <a:pt x="117" y="95"/>
                </a:lnTo>
                <a:lnTo>
                  <a:pt x="93" y="108"/>
                </a:lnTo>
                <a:lnTo>
                  <a:pt x="72" y="113"/>
                </a:lnTo>
                <a:lnTo>
                  <a:pt x="52" y="113"/>
                </a:lnTo>
                <a:lnTo>
                  <a:pt x="34" y="108"/>
                </a:lnTo>
                <a:lnTo>
                  <a:pt x="24" y="99"/>
                </a:lnTo>
                <a:lnTo>
                  <a:pt x="3" y="77"/>
                </a:lnTo>
                <a:lnTo>
                  <a:pt x="0" y="68"/>
                </a:lnTo>
                <a:lnTo>
                  <a:pt x="76" y="9"/>
                </a:lnTo>
                <a:lnTo>
                  <a:pt x="86" y="13"/>
                </a:lnTo>
                <a:lnTo>
                  <a:pt x="93" y="9"/>
                </a:lnTo>
                <a:lnTo>
                  <a:pt x="103" y="0"/>
                </a:lnTo>
                <a:lnTo>
                  <a:pt x="15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6" name="Freeform 63"/>
          <p:cNvSpPr>
            <a:spLocks/>
          </p:cNvSpPr>
          <p:nvPr/>
        </p:nvSpPr>
        <p:spPr bwMode="auto">
          <a:xfrm>
            <a:off x="1843088" y="4435475"/>
            <a:ext cx="165100" cy="85725"/>
          </a:xfrm>
          <a:custGeom>
            <a:avLst/>
            <a:gdLst>
              <a:gd name="T0" fmla="*/ 0 w 104"/>
              <a:gd name="T1" fmla="*/ 103327196 h 54"/>
              <a:gd name="T2" fmla="*/ 0 w 104"/>
              <a:gd name="T3" fmla="*/ 103327196 h 54"/>
              <a:gd name="T4" fmla="*/ 88206261 w 104"/>
              <a:gd name="T5" fmla="*/ 45362812 h 54"/>
              <a:gd name="T6" fmla="*/ 166330313 w 104"/>
              <a:gd name="T7" fmla="*/ 10080625 h 54"/>
              <a:gd name="T8" fmla="*/ 209173800 w 104"/>
              <a:gd name="T9" fmla="*/ 0 h 54"/>
              <a:gd name="T10" fmla="*/ 262096272 w 104"/>
              <a:gd name="T11" fmla="*/ 0 h 54"/>
              <a:gd name="T12" fmla="*/ 262096272 w 104"/>
              <a:gd name="T13" fmla="*/ 0 h 54"/>
              <a:gd name="T14" fmla="*/ 262096272 w 104"/>
              <a:gd name="T15" fmla="*/ 10080625 h 54"/>
              <a:gd name="T16" fmla="*/ 252015650 w 104"/>
              <a:gd name="T17" fmla="*/ 45362812 h 54"/>
              <a:gd name="T18" fmla="*/ 244455977 w 104"/>
              <a:gd name="T19" fmla="*/ 68045018 h 54"/>
              <a:gd name="T20" fmla="*/ 234375355 w 104"/>
              <a:gd name="T21" fmla="*/ 90725624 h 54"/>
              <a:gd name="T22" fmla="*/ 209173800 w 104"/>
              <a:gd name="T23" fmla="*/ 103327196 h 54"/>
              <a:gd name="T24" fmla="*/ 173891574 w 104"/>
              <a:gd name="T25" fmla="*/ 126007827 h 54"/>
              <a:gd name="T26" fmla="*/ 173891574 w 104"/>
              <a:gd name="T27" fmla="*/ 126007827 h 54"/>
              <a:gd name="T28" fmla="*/ 156249691 w 104"/>
              <a:gd name="T29" fmla="*/ 136088449 h 54"/>
              <a:gd name="T30" fmla="*/ 113407841 w 104"/>
              <a:gd name="T31" fmla="*/ 136088449 h 54"/>
              <a:gd name="T32" fmla="*/ 63004706 w 104"/>
              <a:gd name="T33" fmla="*/ 136088449 h 54"/>
              <a:gd name="T34" fmla="*/ 27722517 w 104"/>
              <a:gd name="T35" fmla="*/ 126007827 h 54"/>
              <a:gd name="T36" fmla="*/ 0 w 104"/>
              <a:gd name="T37" fmla="*/ 103327196 h 54"/>
              <a:gd name="T38" fmla="*/ 0 w 104"/>
              <a:gd name="T39" fmla="*/ 103327196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54"/>
              <a:gd name="T62" fmla="*/ 104 w 104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54">
                <a:moveTo>
                  <a:pt x="0" y="41"/>
                </a:moveTo>
                <a:lnTo>
                  <a:pt x="0" y="41"/>
                </a:lnTo>
                <a:lnTo>
                  <a:pt x="35" y="18"/>
                </a:lnTo>
                <a:lnTo>
                  <a:pt x="66" y="4"/>
                </a:lnTo>
                <a:lnTo>
                  <a:pt x="83" y="0"/>
                </a:lnTo>
                <a:lnTo>
                  <a:pt x="104" y="0"/>
                </a:lnTo>
                <a:lnTo>
                  <a:pt x="104" y="4"/>
                </a:lnTo>
                <a:lnTo>
                  <a:pt x="100" y="18"/>
                </a:lnTo>
                <a:lnTo>
                  <a:pt x="97" y="27"/>
                </a:lnTo>
                <a:lnTo>
                  <a:pt x="93" y="36"/>
                </a:lnTo>
                <a:lnTo>
                  <a:pt x="83" y="41"/>
                </a:lnTo>
                <a:lnTo>
                  <a:pt x="69" y="50"/>
                </a:lnTo>
                <a:lnTo>
                  <a:pt x="62" y="54"/>
                </a:lnTo>
                <a:lnTo>
                  <a:pt x="45" y="54"/>
                </a:lnTo>
                <a:lnTo>
                  <a:pt x="25" y="54"/>
                </a:lnTo>
                <a:lnTo>
                  <a:pt x="11" y="5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7" name="Freeform 64"/>
          <p:cNvSpPr>
            <a:spLocks/>
          </p:cNvSpPr>
          <p:nvPr/>
        </p:nvSpPr>
        <p:spPr bwMode="auto">
          <a:xfrm>
            <a:off x="1241425" y="4471988"/>
            <a:ext cx="165100" cy="157162"/>
          </a:xfrm>
          <a:custGeom>
            <a:avLst/>
            <a:gdLst>
              <a:gd name="T0" fmla="*/ 226814095 w 104"/>
              <a:gd name="T1" fmla="*/ 0 h 99"/>
              <a:gd name="T2" fmla="*/ 78124052 w 104"/>
              <a:gd name="T3" fmla="*/ 32761136 h 99"/>
              <a:gd name="T4" fmla="*/ 78124052 w 104"/>
              <a:gd name="T5" fmla="*/ 32761136 h 99"/>
              <a:gd name="T6" fmla="*/ 60483757 w 104"/>
              <a:gd name="T7" fmla="*/ 32761136 h 99"/>
              <a:gd name="T8" fmla="*/ 35282190 w 104"/>
              <a:gd name="T9" fmla="*/ 55443269 h 99"/>
              <a:gd name="T10" fmla="*/ 10080625 w 104"/>
              <a:gd name="T11" fmla="*/ 100805923 h 99"/>
              <a:gd name="T12" fmla="*/ 0 w 104"/>
              <a:gd name="T13" fmla="*/ 123486481 h 99"/>
              <a:gd name="T14" fmla="*/ 0 w 104"/>
              <a:gd name="T15" fmla="*/ 146168602 h 99"/>
              <a:gd name="T16" fmla="*/ 0 w 104"/>
              <a:gd name="T17" fmla="*/ 146168602 h 99"/>
              <a:gd name="T18" fmla="*/ 10080625 w 104"/>
              <a:gd name="T19" fmla="*/ 181450666 h 99"/>
              <a:gd name="T20" fmla="*/ 27722517 w 104"/>
              <a:gd name="T21" fmla="*/ 204131200 h 99"/>
              <a:gd name="T22" fmla="*/ 52924084 w 104"/>
              <a:gd name="T23" fmla="*/ 226813370 h 99"/>
              <a:gd name="T24" fmla="*/ 70564379 w 104"/>
              <a:gd name="T25" fmla="*/ 239413314 h 99"/>
              <a:gd name="T26" fmla="*/ 113407841 w 104"/>
              <a:gd name="T27" fmla="*/ 249493904 h 99"/>
              <a:gd name="T28" fmla="*/ 123488463 w 104"/>
              <a:gd name="T29" fmla="*/ 249493904 h 99"/>
              <a:gd name="T30" fmla="*/ 262096272 w 104"/>
              <a:gd name="T31" fmla="*/ 226813370 h 99"/>
              <a:gd name="T32" fmla="*/ 226814095 w 104"/>
              <a:gd name="T33" fmla="*/ 0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99"/>
              <a:gd name="T53" fmla="*/ 104 w 104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99">
                <a:moveTo>
                  <a:pt x="90" y="0"/>
                </a:moveTo>
                <a:lnTo>
                  <a:pt x="31" y="13"/>
                </a:lnTo>
                <a:lnTo>
                  <a:pt x="24" y="13"/>
                </a:lnTo>
                <a:lnTo>
                  <a:pt x="14" y="22"/>
                </a:lnTo>
                <a:lnTo>
                  <a:pt x="4" y="40"/>
                </a:lnTo>
                <a:lnTo>
                  <a:pt x="0" y="49"/>
                </a:lnTo>
                <a:lnTo>
                  <a:pt x="0" y="58"/>
                </a:lnTo>
                <a:lnTo>
                  <a:pt x="4" y="72"/>
                </a:lnTo>
                <a:lnTo>
                  <a:pt x="11" y="81"/>
                </a:lnTo>
                <a:lnTo>
                  <a:pt x="21" y="90"/>
                </a:lnTo>
                <a:lnTo>
                  <a:pt x="28" y="95"/>
                </a:lnTo>
                <a:lnTo>
                  <a:pt x="45" y="99"/>
                </a:lnTo>
                <a:lnTo>
                  <a:pt x="49" y="99"/>
                </a:lnTo>
                <a:lnTo>
                  <a:pt x="104" y="90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8" name="Freeform 65"/>
          <p:cNvSpPr>
            <a:spLocks/>
          </p:cNvSpPr>
          <p:nvPr/>
        </p:nvSpPr>
        <p:spPr bwMode="auto">
          <a:xfrm>
            <a:off x="892175" y="4427538"/>
            <a:ext cx="508000" cy="1474787"/>
          </a:xfrm>
          <a:custGeom>
            <a:avLst/>
            <a:gdLst>
              <a:gd name="T0" fmla="*/ 425905648 w 320"/>
              <a:gd name="T1" fmla="*/ 0 h 929"/>
              <a:gd name="T2" fmla="*/ 277217181 w 320"/>
              <a:gd name="T3" fmla="*/ 45362798 h 929"/>
              <a:gd name="T4" fmla="*/ 146169056 w 320"/>
              <a:gd name="T5" fmla="*/ 126007786 h 929"/>
              <a:gd name="T6" fmla="*/ 78124045 w 320"/>
              <a:gd name="T7" fmla="*/ 206652738 h 929"/>
              <a:gd name="T8" fmla="*/ 17640299 w 320"/>
              <a:gd name="T9" fmla="*/ 342741143 h 929"/>
              <a:gd name="T10" fmla="*/ 0 w 320"/>
              <a:gd name="T11" fmla="*/ 514111764 h 929"/>
              <a:gd name="T12" fmla="*/ 0 w 320"/>
              <a:gd name="T13" fmla="*/ 617437314 h 929"/>
              <a:gd name="T14" fmla="*/ 60483752 w 320"/>
              <a:gd name="T15" fmla="*/ 1073586313 h 929"/>
              <a:gd name="T16" fmla="*/ 138607797 w 320"/>
              <a:gd name="T17" fmla="*/ 1759068798 h 929"/>
              <a:gd name="T18" fmla="*/ 146169056 w 320"/>
              <a:gd name="T19" fmla="*/ 2011084271 h 929"/>
              <a:gd name="T20" fmla="*/ 120967503 w 320"/>
              <a:gd name="T21" fmla="*/ 2137092008 h 929"/>
              <a:gd name="T22" fmla="*/ 294857474 w 320"/>
              <a:gd name="T23" fmla="*/ 2147483647 h 929"/>
              <a:gd name="T24" fmla="*/ 302418734 w 320"/>
              <a:gd name="T25" fmla="*/ 2147483647 h 929"/>
              <a:gd name="T26" fmla="*/ 337700908 w 320"/>
              <a:gd name="T27" fmla="*/ 2021164890 h 929"/>
              <a:gd name="T28" fmla="*/ 337700908 w 320"/>
              <a:gd name="T29" fmla="*/ 1817031563 h 929"/>
              <a:gd name="T30" fmla="*/ 330141236 w 320"/>
              <a:gd name="T31" fmla="*/ 1701104445 h 929"/>
              <a:gd name="T32" fmla="*/ 380544342 w 320"/>
              <a:gd name="T33" fmla="*/ 1907757133 h 929"/>
              <a:gd name="T34" fmla="*/ 415824928 w 320"/>
              <a:gd name="T35" fmla="*/ 2147483647 h 929"/>
              <a:gd name="T36" fmla="*/ 415824928 w 320"/>
              <a:gd name="T37" fmla="*/ 2147483647 h 929"/>
              <a:gd name="T38" fmla="*/ 582155276 w 320"/>
              <a:gd name="T39" fmla="*/ 2147483647 h 929"/>
              <a:gd name="T40" fmla="*/ 710683990 w 320"/>
              <a:gd name="T41" fmla="*/ 2147483647 h 929"/>
              <a:gd name="T42" fmla="*/ 806449891 w 320"/>
              <a:gd name="T43" fmla="*/ 2124490440 h 929"/>
              <a:gd name="T44" fmla="*/ 788809598 w 320"/>
              <a:gd name="T45" fmla="*/ 2033764870 h 929"/>
              <a:gd name="T46" fmla="*/ 685482437 w 320"/>
              <a:gd name="T47" fmla="*/ 1542335094 h 929"/>
              <a:gd name="T48" fmla="*/ 597276208 w 320"/>
              <a:gd name="T49" fmla="*/ 1267637434 h 929"/>
              <a:gd name="T50" fmla="*/ 493950635 w 320"/>
              <a:gd name="T51" fmla="*/ 982860743 h 929"/>
              <a:gd name="T52" fmla="*/ 390624963 w 320"/>
              <a:gd name="T53" fmla="*/ 662800100 h 929"/>
              <a:gd name="T54" fmla="*/ 355342789 w 320"/>
              <a:gd name="T55" fmla="*/ 446066792 h 929"/>
              <a:gd name="T56" fmla="*/ 362902461 w 320"/>
              <a:gd name="T57" fmla="*/ 309978338 h 929"/>
              <a:gd name="T58" fmla="*/ 408265256 w 320"/>
              <a:gd name="T59" fmla="*/ 194051170 h 929"/>
              <a:gd name="T60" fmla="*/ 441026580 w 320"/>
              <a:gd name="T61" fmla="*/ 148688385 h 929"/>
              <a:gd name="T62" fmla="*/ 493950635 w 320"/>
              <a:gd name="T63" fmla="*/ 70564357 h 929"/>
              <a:gd name="T64" fmla="*/ 493950635 w 320"/>
              <a:gd name="T65" fmla="*/ 22680605 h 929"/>
              <a:gd name="T66" fmla="*/ 425905648 w 320"/>
              <a:gd name="T67" fmla="*/ 0 h 9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0"/>
              <a:gd name="T103" fmla="*/ 0 h 929"/>
              <a:gd name="T104" fmla="*/ 320 w 320"/>
              <a:gd name="T105" fmla="*/ 929 h 9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0" h="929">
                <a:moveTo>
                  <a:pt x="169" y="0"/>
                </a:moveTo>
                <a:lnTo>
                  <a:pt x="169" y="0"/>
                </a:lnTo>
                <a:lnTo>
                  <a:pt x="138" y="5"/>
                </a:lnTo>
                <a:lnTo>
                  <a:pt x="110" y="18"/>
                </a:lnTo>
                <a:lnTo>
                  <a:pt x="75" y="37"/>
                </a:lnTo>
                <a:lnTo>
                  <a:pt x="58" y="50"/>
                </a:lnTo>
                <a:lnTo>
                  <a:pt x="44" y="64"/>
                </a:lnTo>
                <a:lnTo>
                  <a:pt x="31" y="82"/>
                </a:lnTo>
                <a:lnTo>
                  <a:pt x="17" y="109"/>
                </a:lnTo>
                <a:lnTo>
                  <a:pt x="7" y="136"/>
                </a:lnTo>
                <a:lnTo>
                  <a:pt x="3" y="168"/>
                </a:lnTo>
                <a:lnTo>
                  <a:pt x="0" y="204"/>
                </a:lnTo>
                <a:lnTo>
                  <a:pt x="0" y="245"/>
                </a:lnTo>
                <a:lnTo>
                  <a:pt x="10" y="336"/>
                </a:lnTo>
                <a:lnTo>
                  <a:pt x="24" y="426"/>
                </a:lnTo>
                <a:lnTo>
                  <a:pt x="44" y="612"/>
                </a:lnTo>
                <a:lnTo>
                  <a:pt x="55" y="698"/>
                </a:lnTo>
                <a:lnTo>
                  <a:pt x="58" y="766"/>
                </a:lnTo>
                <a:lnTo>
                  <a:pt x="58" y="798"/>
                </a:lnTo>
                <a:lnTo>
                  <a:pt x="55" y="825"/>
                </a:lnTo>
                <a:lnTo>
                  <a:pt x="48" y="848"/>
                </a:lnTo>
                <a:lnTo>
                  <a:pt x="41" y="861"/>
                </a:lnTo>
                <a:lnTo>
                  <a:pt x="117" y="902"/>
                </a:lnTo>
                <a:lnTo>
                  <a:pt x="120" y="884"/>
                </a:lnTo>
                <a:lnTo>
                  <a:pt x="127" y="834"/>
                </a:lnTo>
                <a:lnTo>
                  <a:pt x="134" y="802"/>
                </a:lnTo>
                <a:lnTo>
                  <a:pt x="134" y="762"/>
                </a:lnTo>
                <a:lnTo>
                  <a:pt x="134" y="721"/>
                </a:lnTo>
                <a:lnTo>
                  <a:pt x="131" y="675"/>
                </a:lnTo>
                <a:lnTo>
                  <a:pt x="138" y="698"/>
                </a:lnTo>
                <a:lnTo>
                  <a:pt x="151" y="757"/>
                </a:lnTo>
                <a:lnTo>
                  <a:pt x="165" y="839"/>
                </a:lnTo>
                <a:lnTo>
                  <a:pt x="165" y="884"/>
                </a:lnTo>
                <a:lnTo>
                  <a:pt x="165" y="929"/>
                </a:lnTo>
                <a:lnTo>
                  <a:pt x="186" y="920"/>
                </a:lnTo>
                <a:lnTo>
                  <a:pt x="231" y="907"/>
                </a:lnTo>
                <a:lnTo>
                  <a:pt x="258" y="893"/>
                </a:lnTo>
                <a:lnTo>
                  <a:pt x="282" y="879"/>
                </a:lnTo>
                <a:lnTo>
                  <a:pt x="306" y="861"/>
                </a:lnTo>
                <a:lnTo>
                  <a:pt x="320" y="843"/>
                </a:lnTo>
                <a:lnTo>
                  <a:pt x="313" y="807"/>
                </a:lnTo>
                <a:lnTo>
                  <a:pt x="300" y="721"/>
                </a:lnTo>
                <a:lnTo>
                  <a:pt x="272" y="612"/>
                </a:lnTo>
                <a:lnTo>
                  <a:pt x="255" y="553"/>
                </a:lnTo>
                <a:lnTo>
                  <a:pt x="237" y="503"/>
                </a:lnTo>
                <a:lnTo>
                  <a:pt x="196" y="390"/>
                </a:lnTo>
                <a:lnTo>
                  <a:pt x="172" y="327"/>
                </a:lnTo>
                <a:lnTo>
                  <a:pt x="155" y="263"/>
                </a:lnTo>
                <a:lnTo>
                  <a:pt x="144" y="204"/>
                </a:lnTo>
                <a:lnTo>
                  <a:pt x="141" y="177"/>
                </a:lnTo>
                <a:lnTo>
                  <a:pt x="144" y="150"/>
                </a:lnTo>
                <a:lnTo>
                  <a:pt x="144" y="123"/>
                </a:lnTo>
                <a:lnTo>
                  <a:pt x="151" y="100"/>
                </a:lnTo>
                <a:lnTo>
                  <a:pt x="162" y="77"/>
                </a:lnTo>
                <a:lnTo>
                  <a:pt x="175" y="59"/>
                </a:lnTo>
                <a:lnTo>
                  <a:pt x="186" y="46"/>
                </a:lnTo>
                <a:lnTo>
                  <a:pt x="196" y="28"/>
                </a:lnTo>
                <a:lnTo>
                  <a:pt x="200" y="18"/>
                </a:lnTo>
                <a:lnTo>
                  <a:pt x="196" y="9"/>
                </a:lnTo>
                <a:lnTo>
                  <a:pt x="186" y="0"/>
                </a:lnTo>
                <a:lnTo>
                  <a:pt x="16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9" name="Freeform 66"/>
          <p:cNvSpPr>
            <a:spLocks/>
          </p:cNvSpPr>
          <p:nvPr/>
        </p:nvSpPr>
        <p:spPr bwMode="auto">
          <a:xfrm>
            <a:off x="1504950" y="4111625"/>
            <a:ext cx="125413" cy="696913"/>
          </a:xfrm>
          <a:custGeom>
            <a:avLst/>
            <a:gdLst>
              <a:gd name="T0" fmla="*/ 68045282 w 79"/>
              <a:gd name="T1" fmla="*/ 126007917 h 439"/>
              <a:gd name="T2" fmla="*/ 68045282 w 79"/>
              <a:gd name="T3" fmla="*/ 126007917 h 439"/>
              <a:gd name="T4" fmla="*/ 42843617 w 79"/>
              <a:gd name="T5" fmla="*/ 171370750 h 439"/>
              <a:gd name="T6" fmla="*/ 17641957 w 79"/>
              <a:gd name="T7" fmla="*/ 239415842 h 439"/>
              <a:gd name="T8" fmla="*/ 0 w 79"/>
              <a:gd name="T9" fmla="*/ 307459297 h 439"/>
              <a:gd name="T10" fmla="*/ 0 w 79"/>
              <a:gd name="T11" fmla="*/ 410786542 h 439"/>
              <a:gd name="T12" fmla="*/ 0 w 79"/>
              <a:gd name="T13" fmla="*/ 514112299 h 439"/>
              <a:gd name="T14" fmla="*/ 17641957 w 79"/>
              <a:gd name="T15" fmla="*/ 572076712 h 439"/>
              <a:gd name="T16" fmla="*/ 32762955 w 79"/>
              <a:gd name="T17" fmla="*/ 627520174 h 439"/>
              <a:gd name="T18" fmla="*/ 60483993 w 79"/>
              <a:gd name="T19" fmla="*/ 695563629 h 439"/>
              <a:gd name="T20" fmla="*/ 95766307 w 79"/>
              <a:gd name="T21" fmla="*/ 753528042 h 439"/>
              <a:gd name="T22" fmla="*/ 95766307 w 79"/>
              <a:gd name="T23" fmla="*/ 753528042 h 439"/>
              <a:gd name="T24" fmla="*/ 128529275 w 79"/>
              <a:gd name="T25" fmla="*/ 821571497 h 439"/>
              <a:gd name="T26" fmla="*/ 156250300 w 79"/>
              <a:gd name="T27" fmla="*/ 889616738 h 439"/>
              <a:gd name="T28" fmla="*/ 163811589 w 79"/>
              <a:gd name="T29" fmla="*/ 947579563 h 439"/>
              <a:gd name="T30" fmla="*/ 173892251 w 79"/>
              <a:gd name="T31" fmla="*/ 1005543976 h 439"/>
              <a:gd name="T32" fmla="*/ 181451953 w 79"/>
              <a:gd name="T33" fmla="*/ 1083668061 h 439"/>
              <a:gd name="T34" fmla="*/ 173892251 w 79"/>
              <a:gd name="T35" fmla="*/ 1106350270 h 439"/>
              <a:gd name="T36" fmla="*/ 173892251 w 79"/>
              <a:gd name="T37" fmla="*/ 1106350270 h 439"/>
              <a:gd name="T38" fmla="*/ 181451953 w 79"/>
              <a:gd name="T39" fmla="*/ 1096269641 h 439"/>
              <a:gd name="T40" fmla="*/ 191532614 w 79"/>
              <a:gd name="T41" fmla="*/ 1060987438 h 439"/>
              <a:gd name="T42" fmla="*/ 199093904 w 79"/>
              <a:gd name="T43" fmla="*/ 1028224599 h 439"/>
              <a:gd name="T44" fmla="*/ 199093904 w 79"/>
              <a:gd name="T45" fmla="*/ 970261773 h 439"/>
              <a:gd name="T46" fmla="*/ 191532614 w 79"/>
              <a:gd name="T47" fmla="*/ 902216731 h 439"/>
              <a:gd name="T48" fmla="*/ 173892251 w 79"/>
              <a:gd name="T49" fmla="*/ 821571497 h 439"/>
              <a:gd name="T50" fmla="*/ 138609936 w 79"/>
              <a:gd name="T51" fmla="*/ 718245839 h 439"/>
              <a:gd name="T52" fmla="*/ 138609936 w 79"/>
              <a:gd name="T53" fmla="*/ 718245839 h 439"/>
              <a:gd name="T54" fmla="*/ 103327597 w 79"/>
              <a:gd name="T55" fmla="*/ 604837964 h 439"/>
              <a:gd name="T56" fmla="*/ 85685646 w 79"/>
              <a:gd name="T57" fmla="*/ 491431677 h 439"/>
              <a:gd name="T58" fmla="*/ 85685646 w 79"/>
              <a:gd name="T59" fmla="*/ 378023703 h 439"/>
              <a:gd name="T60" fmla="*/ 95766307 w 79"/>
              <a:gd name="T61" fmla="*/ 284778674 h 439"/>
              <a:gd name="T62" fmla="*/ 113408283 w 79"/>
              <a:gd name="T63" fmla="*/ 194052960 h 439"/>
              <a:gd name="T64" fmla="*/ 128529275 w 79"/>
              <a:gd name="T65" fmla="*/ 113407924 h 439"/>
              <a:gd name="T66" fmla="*/ 156250300 w 79"/>
              <a:gd name="T67" fmla="*/ 57964438 h 439"/>
              <a:gd name="T68" fmla="*/ 181451953 w 79"/>
              <a:gd name="T69" fmla="*/ 22682216 h 439"/>
              <a:gd name="T70" fmla="*/ 181451953 w 79"/>
              <a:gd name="T71" fmla="*/ 22682216 h 439"/>
              <a:gd name="T72" fmla="*/ 199093904 w 79"/>
              <a:gd name="T73" fmla="*/ 12601584 h 439"/>
              <a:gd name="T74" fmla="*/ 199093904 w 79"/>
              <a:gd name="T75" fmla="*/ 0 h 439"/>
              <a:gd name="T76" fmla="*/ 163811589 w 79"/>
              <a:gd name="T77" fmla="*/ 22682216 h 439"/>
              <a:gd name="T78" fmla="*/ 113408283 w 79"/>
              <a:gd name="T79" fmla="*/ 68045067 h 439"/>
              <a:gd name="T80" fmla="*/ 85685646 w 79"/>
              <a:gd name="T81" fmla="*/ 90725690 h 439"/>
              <a:gd name="T82" fmla="*/ 68045282 w 79"/>
              <a:gd name="T83" fmla="*/ 126007917 h 439"/>
              <a:gd name="T84" fmla="*/ 68045282 w 79"/>
              <a:gd name="T85" fmla="*/ 126007917 h 4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439"/>
              <a:gd name="T131" fmla="*/ 79 w 79"/>
              <a:gd name="T132" fmla="*/ 439 h 4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439">
                <a:moveTo>
                  <a:pt x="27" y="50"/>
                </a:moveTo>
                <a:lnTo>
                  <a:pt x="27" y="50"/>
                </a:lnTo>
                <a:lnTo>
                  <a:pt x="17" y="68"/>
                </a:lnTo>
                <a:lnTo>
                  <a:pt x="7" y="95"/>
                </a:lnTo>
                <a:lnTo>
                  <a:pt x="0" y="122"/>
                </a:lnTo>
                <a:lnTo>
                  <a:pt x="0" y="163"/>
                </a:lnTo>
                <a:lnTo>
                  <a:pt x="0" y="204"/>
                </a:lnTo>
                <a:lnTo>
                  <a:pt x="7" y="227"/>
                </a:lnTo>
                <a:lnTo>
                  <a:pt x="13" y="249"/>
                </a:lnTo>
                <a:lnTo>
                  <a:pt x="24" y="276"/>
                </a:lnTo>
                <a:lnTo>
                  <a:pt x="38" y="299"/>
                </a:lnTo>
                <a:lnTo>
                  <a:pt x="51" y="326"/>
                </a:lnTo>
                <a:lnTo>
                  <a:pt x="62" y="353"/>
                </a:lnTo>
                <a:lnTo>
                  <a:pt x="65" y="376"/>
                </a:lnTo>
                <a:lnTo>
                  <a:pt x="69" y="399"/>
                </a:lnTo>
                <a:lnTo>
                  <a:pt x="72" y="430"/>
                </a:lnTo>
                <a:lnTo>
                  <a:pt x="69" y="439"/>
                </a:lnTo>
                <a:lnTo>
                  <a:pt x="72" y="435"/>
                </a:lnTo>
                <a:lnTo>
                  <a:pt x="76" y="421"/>
                </a:lnTo>
                <a:lnTo>
                  <a:pt x="79" y="408"/>
                </a:lnTo>
                <a:lnTo>
                  <a:pt x="79" y="385"/>
                </a:lnTo>
                <a:lnTo>
                  <a:pt x="76" y="358"/>
                </a:lnTo>
                <a:lnTo>
                  <a:pt x="69" y="326"/>
                </a:lnTo>
                <a:lnTo>
                  <a:pt x="55" y="285"/>
                </a:lnTo>
                <a:lnTo>
                  <a:pt x="41" y="240"/>
                </a:lnTo>
                <a:lnTo>
                  <a:pt x="34" y="195"/>
                </a:lnTo>
                <a:lnTo>
                  <a:pt x="34" y="150"/>
                </a:lnTo>
                <a:lnTo>
                  <a:pt x="38" y="113"/>
                </a:lnTo>
                <a:lnTo>
                  <a:pt x="45" y="77"/>
                </a:lnTo>
                <a:lnTo>
                  <a:pt x="51" y="45"/>
                </a:lnTo>
                <a:lnTo>
                  <a:pt x="62" y="23"/>
                </a:lnTo>
                <a:lnTo>
                  <a:pt x="72" y="9"/>
                </a:lnTo>
                <a:lnTo>
                  <a:pt x="79" y="5"/>
                </a:lnTo>
                <a:lnTo>
                  <a:pt x="79" y="0"/>
                </a:lnTo>
                <a:lnTo>
                  <a:pt x="65" y="9"/>
                </a:lnTo>
                <a:lnTo>
                  <a:pt x="45" y="27"/>
                </a:lnTo>
                <a:lnTo>
                  <a:pt x="34" y="36"/>
                </a:lnTo>
                <a:lnTo>
                  <a:pt x="27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0" name="Freeform 67"/>
          <p:cNvSpPr>
            <a:spLocks/>
          </p:cNvSpPr>
          <p:nvPr/>
        </p:nvSpPr>
        <p:spPr bwMode="auto">
          <a:xfrm>
            <a:off x="1373188" y="5176838"/>
            <a:ext cx="301625" cy="1179512"/>
          </a:xfrm>
          <a:custGeom>
            <a:avLst/>
            <a:gdLst>
              <a:gd name="T0" fmla="*/ 0 w 190"/>
              <a:gd name="T1" fmla="*/ 1872474685 h 743"/>
              <a:gd name="T2" fmla="*/ 156249687 w 190"/>
              <a:gd name="T3" fmla="*/ 1872474685 h 743"/>
              <a:gd name="T4" fmla="*/ 156249687 w 190"/>
              <a:gd name="T5" fmla="*/ 1872474685 h 743"/>
              <a:gd name="T6" fmla="*/ 156249687 w 190"/>
              <a:gd name="T7" fmla="*/ 1701104189 h 743"/>
              <a:gd name="T8" fmla="*/ 163810947 w 190"/>
              <a:gd name="T9" fmla="*/ 1529733296 h 743"/>
              <a:gd name="T10" fmla="*/ 181451241 w 190"/>
              <a:gd name="T11" fmla="*/ 1358362800 h 743"/>
              <a:gd name="T12" fmla="*/ 209173795 w 190"/>
              <a:gd name="T13" fmla="*/ 1197072921 h 743"/>
              <a:gd name="T14" fmla="*/ 252015643 w 190"/>
              <a:gd name="T15" fmla="*/ 902215655 h 743"/>
              <a:gd name="T16" fmla="*/ 312499374 w 190"/>
              <a:gd name="T17" fmla="*/ 627517839 h 743"/>
              <a:gd name="T18" fmla="*/ 372983104 w 190"/>
              <a:gd name="T19" fmla="*/ 410784465 h 743"/>
              <a:gd name="T20" fmla="*/ 425907262 w 190"/>
              <a:gd name="T21" fmla="*/ 249494586 h 743"/>
              <a:gd name="T22" fmla="*/ 478829732 w 190"/>
              <a:gd name="T23" fmla="*/ 100806199 h 743"/>
              <a:gd name="T24" fmla="*/ 347781550 w 190"/>
              <a:gd name="T25" fmla="*/ 0 h 743"/>
              <a:gd name="T26" fmla="*/ 347781550 w 190"/>
              <a:gd name="T27" fmla="*/ 0 h 743"/>
              <a:gd name="T28" fmla="*/ 287297819 w 190"/>
              <a:gd name="T29" fmla="*/ 171370546 h 743"/>
              <a:gd name="T30" fmla="*/ 226814089 w 190"/>
              <a:gd name="T31" fmla="*/ 342741091 h 743"/>
              <a:gd name="T32" fmla="*/ 163810947 w 190"/>
              <a:gd name="T33" fmla="*/ 582155060 h 743"/>
              <a:gd name="T34" fmla="*/ 103327192 w 190"/>
              <a:gd name="T35" fmla="*/ 854331929 h 743"/>
              <a:gd name="T36" fmla="*/ 52924083 w 190"/>
              <a:gd name="T37" fmla="*/ 1164311708 h 743"/>
              <a:gd name="T38" fmla="*/ 35282189 w 190"/>
              <a:gd name="T39" fmla="*/ 1335682204 h 743"/>
              <a:gd name="T40" fmla="*/ 17640301 w 190"/>
              <a:gd name="T41" fmla="*/ 1507052700 h 743"/>
              <a:gd name="T42" fmla="*/ 0 w 190"/>
              <a:gd name="T43" fmla="*/ 1688504211 h 743"/>
              <a:gd name="T44" fmla="*/ 0 w 190"/>
              <a:gd name="T45" fmla="*/ 1872474685 h 743"/>
              <a:gd name="T46" fmla="*/ 0 w 190"/>
              <a:gd name="T47" fmla="*/ 1872474685 h 7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0"/>
              <a:gd name="T73" fmla="*/ 0 h 743"/>
              <a:gd name="T74" fmla="*/ 190 w 190"/>
              <a:gd name="T75" fmla="*/ 743 h 7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0" h="743">
                <a:moveTo>
                  <a:pt x="0" y="743"/>
                </a:moveTo>
                <a:lnTo>
                  <a:pt x="62" y="743"/>
                </a:lnTo>
                <a:lnTo>
                  <a:pt x="62" y="675"/>
                </a:lnTo>
                <a:lnTo>
                  <a:pt x="65" y="607"/>
                </a:lnTo>
                <a:lnTo>
                  <a:pt x="72" y="539"/>
                </a:lnTo>
                <a:lnTo>
                  <a:pt x="83" y="475"/>
                </a:lnTo>
                <a:lnTo>
                  <a:pt x="100" y="358"/>
                </a:lnTo>
                <a:lnTo>
                  <a:pt x="124" y="249"/>
                </a:lnTo>
                <a:lnTo>
                  <a:pt x="148" y="163"/>
                </a:lnTo>
                <a:lnTo>
                  <a:pt x="169" y="99"/>
                </a:lnTo>
                <a:lnTo>
                  <a:pt x="190" y="40"/>
                </a:lnTo>
                <a:lnTo>
                  <a:pt x="138" y="0"/>
                </a:lnTo>
                <a:lnTo>
                  <a:pt x="114" y="68"/>
                </a:lnTo>
                <a:lnTo>
                  <a:pt x="90" y="136"/>
                </a:lnTo>
                <a:lnTo>
                  <a:pt x="65" y="231"/>
                </a:lnTo>
                <a:lnTo>
                  <a:pt x="41" y="339"/>
                </a:lnTo>
                <a:lnTo>
                  <a:pt x="21" y="462"/>
                </a:lnTo>
                <a:lnTo>
                  <a:pt x="14" y="530"/>
                </a:lnTo>
                <a:lnTo>
                  <a:pt x="7" y="598"/>
                </a:lnTo>
                <a:lnTo>
                  <a:pt x="0" y="670"/>
                </a:lnTo>
                <a:lnTo>
                  <a:pt x="0" y="7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1" name="Freeform 68"/>
          <p:cNvSpPr>
            <a:spLocks/>
          </p:cNvSpPr>
          <p:nvPr/>
        </p:nvSpPr>
        <p:spPr bwMode="auto">
          <a:xfrm>
            <a:off x="1871663" y="3852863"/>
            <a:ext cx="700087" cy="1323975"/>
          </a:xfrm>
          <a:custGeom>
            <a:avLst/>
            <a:gdLst>
              <a:gd name="T0" fmla="*/ 745965709 w 441"/>
              <a:gd name="T1" fmla="*/ 113407841 h 834"/>
              <a:gd name="T2" fmla="*/ 745965709 w 441"/>
              <a:gd name="T3" fmla="*/ 113407841 h 834"/>
              <a:gd name="T4" fmla="*/ 781247862 w 441"/>
              <a:gd name="T5" fmla="*/ 181451246 h 834"/>
              <a:gd name="T6" fmla="*/ 849291418 w 441"/>
              <a:gd name="T7" fmla="*/ 365423442 h 834"/>
              <a:gd name="T8" fmla="*/ 884573570 w 441"/>
              <a:gd name="T9" fmla="*/ 491431317 h 834"/>
              <a:gd name="T10" fmla="*/ 919855723 w 441"/>
              <a:gd name="T11" fmla="*/ 640119699 h 834"/>
              <a:gd name="T12" fmla="*/ 945057260 w 441"/>
              <a:gd name="T13" fmla="*/ 788809668 h 834"/>
              <a:gd name="T14" fmla="*/ 955137875 w 441"/>
              <a:gd name="T15" fmla="*/ 957659492 h 834"/>
              <a:gd name="T16" fmla="*/ 955137875 w 441"/>
              <a:gd name="T17" fmla="*/ 957659492 h 834"/>
              <a:gd name="T18" fmla="*/ 955137875 w 441"/>
              <a:gd name="T19" fmla="*/ 1118949444 h 834"/>
              <a:gd name="T20" fmla="*/ 937497593 w 441"/>
              <a:gd name="T21" fmla="*/ 1277718448 h 834"/>
              <a:gd name="T22" fmla="*/ 919855723 w 441"/>
              <a:gd name="T23" fmla="*/ 1358365012 h 834"/>
              <a:gd name="T24" fmla="*/ 902215440 w 441"/>
              <a:gd name="T25" fmla="*/ 1439009988 h 834"/>
              <a:gd name="T26" fmla="*/ 877013903 w 441"/>
              <a:gd name="T27" fmla="*/ 1517134015 h 834"/>
              <a:gd name="T28" fmla="*/ 841731750 w 441"/>
              <a:gd name="T29" fmla="*/ 1597778992 h 834"/>
              <a:gd name="T30" fmla="*/ 841731750 w 441"/>
              <a:gd name="T31" fmla="*/ 1597778992 h 834"/>
              <a:gd name="T32" fmla="*/ 816530014 w 441"/>
              <a:gd name="T33" fmla="*/ 1633061169 h 834"/>
              <a:gd name="T34" fmla="*/ 788807529 w 441"/>
              <a:gd name="T35" fmla="*/ 1678424365 h 834"/>
              <a:gd name="T36" fmla="*/ 745965709 w 441"/>
              <a:gd name="T37" fmla="*/ 1713706542 h 834"/>
              <a:gd name="T38" fmla="*/ 703122302 w 441"/>
              <a:gd name="T39" fmla="*/ 1736388735 h 834"/>
              <a:gd name="T40" fmla="*/ 597275844 w 441"/>
              <a:gd name="T41" fmla="*/ 1791832157 h 834"/>
              <a:gd name="T42" fmla="*/ 486389079 w 441"/>
              <a:gd name="T43" fmla="*/ 1837194956 h 834"/>
              <a:gd name="T44" fmla="*/ 355340985 w 441"/>
              <a:gd name="T45" fmla="*/ 1859875562 h 834"/>
              <a:gd name="T46" fmla="*/ 234373604 w 441"/>
              <a:gd name="T47" fmla="*/ 1882557755 h 834"/>
              <a:gd name="T48" fmla="*/ 110886815 w 441"/>
              <a:gd name="T49" fmla="*/ 1895157739 h 834"/>
              <a:gd name="T50" fmla="*/ 0 w 441"/>
              <a:gd name="T51" fmla="*/ 1895157739 h 834"/>
              <a:gd name="T52" fmla="*/ 0 w 441"/>
              <a:gd name="T53" fmla="*/ 2101810491 h 834"/>
              <a:gd name="T54" fmla="*/ 0 w 441"/>
              <a:gd name="T55" fmla="*/ 2101810491 h 834"/>
              <a:gd name="T56" fmla="*/ 163809250 w 441"/>
              <a:gd name="T57" fmla="*/ 2101810491 h 834"/>
              <a:gd name="T58" fmla="*/ 294857295 w 441"/>
              <a:gd name="T59" fmla="*/ 2079129885 h 834"/>
              <a:gd name="T60" fmla="*/ 451106926 w 441"/>
              <a:gd name="T61" fmla="*/ 2053928330 h 834"/>
              <a:gd name="T62" fmla="*/ 607356459 w 441"/>
              <a:gd name="T63" fmla="*/ 1998484909 h 834"/>
              <a:gd name="T64" fmla="*/ 685482019 w 441"/>
              <a:gd name="T65" fmla="*/ 1975802715 h 834"/>
              <a:gd name="T66" fmla="*/ 756046324 w 441"/>
              <a:gd name="T67" fmla="*/ 1930439916 h 834"/>
              <a:gd name="T68" fmla="*/ 824089682 w 441"/>
              <a:gd name="T69" fmla="*/ 1882557755 h 834"/>
              <a:gd name="T70" fmla="*/ 884573570 w 441"/>
              <a:gd name="T71" fmla="*/ 1837194956 h 834"/>
              <a:gd name="T72" fmla="*/ 927416978 w 441"/>
              <a:gd name="T73" fmla="*/ 1769149963 h 834"/>
              <a:gd name="T74" fmla="*/ 972779745 w 441"/>
              <a:gd name="T75" fmla="*/ 1701106558 h 834"/>
              <a:gd name="T76" fmla="*/ 972779745 w 441"/>
              <a:gd name="T77" fmla="*/ 1701106558 h 834"/>
              <a:gd name="T78" fmla="*/ 1015621565 w 441"/>
              <a:gd name="T79" fmla="*/ 1610380563 h 834"/>
              <a:gd name="T80" fmla="*/ 1040823103 w 441"/>
              <a:gd name="T81" fmla="*/ 1517134015 h 834"/>
              <a:gd name="T82" fmla="*/ 1068545588 w 441"/>
              <a:gd name="T83" fmla="*/ 1426408417 h 834"/>
              <a:gd name="T84" fmla="*/ 1083666510 w 441"/>
              <a:gd name="T85" fmla="*/ 1335682818 h 834"/>
              <a:gd name="T86" fmla="*/ 1111387408 w 441"/>
              <a:gd name="T87" fmla="*/ 1154231621 h 834"/>
              <a:gd name="T88" fmla="*/ 1111387408 w 441"/>
              <a:gd name="T89" fmla="*/ 982861047 h 834"/>
              <a:gd name="T90" fmla="*/ 1111387408 w 441"/>
              <a:gd name="T91" fmla="*/ 982861047 h 834"/>
              <a:gd name="T92" fmla="*/ 1101306793 w 441"/>
              <a:gd name="T93" fmla="*/ 788809668 h 834"/>
              <a:gd name="T94" fmla="*/ 1076105255 w 441"/>
              <a:gd name="T95" fmla="*/ 617437505 h 834"/>
              <a:gd name="T96" fmla="*/ 1040823103 w 441"/>
              <a:gd name="T97" fmla="*/ 456149140 h 834"/>
              <a:gd name="T98" fmla="*/ 997981283 w 441"/>
              <a:gd name="T99" fmla="*/ 307459072 h 834"/>
              <a:gd name="T100" fmla="*/ 955137875 w 441"/>
              <a:gd name="T101" fmla="*/ 181451246 h 834"/>
              <a:gd name="T102" fmla="*/ 919855723 w 441"/>
              <a:gd name="T103" fmla="*/ 90725623 h 834"/>
              <a:gd name="T104" fmla="*/ 877013903 w 441"/>
              <a:gd name="T105" fmla="*/ 0 h 834"/>
              <a:gd name="T106" fmla="*/ 745965709 w 441"/>
              <a:gd name="T107" fmla="*/ 113407841 h 8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1"/>
              <a:gd name="T163" fmla="*/ 0 h 834"/>
              <a:gd name="T164" fmla="*/ 441 w 441"/>
              <a:gd name="T165" fmla="*/ 834 h 8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1" h="834">
                <a:moveTo>
                  <a:pt x="296" y="45"/>
                </a:moveTo>
                <a:lnTo>
                  <a:pt x="296" y="45"/>
                </a:lnTo>
                <a:lnTo>
                  <a:pt x="310" y="72"/>
                </a:lnTo>
                <a:lnTo>
                  <a:pt x="337" y="145"/>
                </a:lnTo>
                <a:lnTo>
                  <a:pt x="351" y="195"/>
                </a:lnTo>
                <a:lnTo>
                  <a:pt x="365" y="254"/>
                </a:lnTo>
                <a:lnTo>
                  <a:pt x="375" y="313"/>
                </a:lnTo>
                <a:lnTo>
                  <a:pt x="379" y="380"/>
                </a:lnTo>
                <a:lnTo>
                  <a:pt x="379" y="444"/>
                </a:lnTo>
                <a:lnTo>
                  <a:pt x="372" y="507"/>
                </a:lnTo>
                <a:lnTo>
                  <a:pt x="365" y="539"/>
                </a:lnTo>
                <a:lnTo>
                  <a:pt x="358" y="571"/>
                </a:lnTo>
                <a:lnTo>
                  <a:pt x="348" y="602"/>
                </a:lnTo>
                <a:lnTo>
                  <a:pt x="334" y="634"/>
                </a:lnTo>
                <a:lnTo>
                  <a:pt x="324" y="648"/>
                </a:lnTo>
                <a:lnTo>
                  <a:pt x="313" y="666"/>
                </a:lnTo>
                <a:lnTo>
                  <a:pt x="296" y="680"/>
                </a:lnTo>
                <a:lnTo>
                  <a:pt x="279" y="689"/>
                </a:lnTo>
                <a:lnTo>
                  <a:pt x="237" y="711"/>
                </a:lnTo>
                <a:lnTo>
                  <a:pt x="193" y="729"/>
                </a:lnTo>
                <a:lnTo>
                  <a:pt x="141" y="738"/>
                </a:lnTo>
                <a:lnTo>
                  <a:pt x="93" y="747"/>
                </a:lnTo>
                <a:lnTo>
                  <a:pt x="44" y="752"/>
                </a:lnTo>
                <a:lnTo>
                  <a:pt x="0" y="752"/>
                </a:lnTo>
                <a:lnTo>
                  <a:pt x="0" y="834"/>
                </a:lnTo>
                <a:lnTo>
                  <a:pt x="65" y="834"/>
                </a:lnTo>
                <a:lnTo>
                  <a:pt x="117" y="825"/>
                </a:lnTo>
                <a:lnTo>
                  <a:pt x="179" y="815"/>
                </a:lnTo>
                <a:lnTo>
                  <a:pt x="241" y="793"/>
                </a:lnTo>
                <a:lnTo>
                  <a:pt x="272" y="784"/>
                </a:lnTo>
                <a:lnTo>
                  <a:pt x="300" y="766"/>
                </a:lnTo>
                <a:lnTo>
                  <a:pt x="327" y="747"/>
                </a:lnTo>
                <a:lnTo>
                  <a:pt x="351" y="729"/>
                </a:lnTo>
                <a:lnTo>
                  <a:pt x="368" y="702"/>
                </a:lnTo>
                <a:lnTo>
                  <a:pt x="386" y="675"/>
                </a:lnTo>
                <a:lnTo>
                  <a:pt x="403" y="639"/>
                </a:lnTo>
                <a:lnTo>
                  <a:pt x="413" y="602"/>
                </a:lnTo>
                <a:lnTo>
                  <a:pt x="424" y="566"/>
                </a:lnTo>
                <a:lnTo>
                  <a:pt x="430" y="530"/>
                </a:lnTo>
                <a:lnTo>
                  <a:pt x="441" y="458"/>
                </a:lnTo>
                <a:lnTo>
                  <a:pt x="441" y="390"/>
                </a:lnTo>
                <a:lnTo>
                  <a:pt x="437" y="313"/>
                </a:lnTo>
                <a:lnTo>
                  <a:pt x="427" y="245"/>
                </a:lnTo>
                <a:lnTo>
                  <a:pt x="413" y="181"/>
                </a:lnTo>
                <a:lnTo>
                  <a:pt x="396" y="122"/>
                </a:lnTo>
                <a:lnTo>
                  <a:pt x="379" y="72"/>
                </a:lnTo>
                <a:lnTo>
                  <a:pt x="365" y="36"/>
                </a:lnTo>
                <a:lnTo>
                  <a:pt x="348" y="0"/>
                </a:lnTo>
                <a:lnTo>
                  <a:pt x="296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43108" y="1357298"/>
            <a:ext cx="457203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dirty="0" smtClean="0"/>
              <a:t> </a:t>
            </a:r>
            <a:r>
              <a:rPr lang="ru-RU" sz="4400" b="1" dirty="0" smtClean="0">
                <a:latin typeface="Georgia" pitchFamily="18" charset="0"/>
              </a:rPr>
              <a:t>1   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2  б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3   б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4   б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5   в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6   б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latin typeface="Georgia" pitchFamily="18" charset="0"/>
              </a:rPr>
              <a:t> 7   а</a:t>
            </a:r>
            <a:endParaRPr lang="ru-RU" sz="4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428604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Georgia" pitchFamily="18" charset="0"/>
              </a:rPr>
              <a:t>Ключ  к  тесту: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i="1" dirty="0" smtClean="0">
                <a:solidFill>
                  <a:srgbClr val="00B050"/>
                </a:solidFill>
                <a:latin typeface="Georgia" pitchFamily="18" charset="0"/>
              </a:rPr>
              <a:t>Определите уровень</a:t>
            </a:r>
            <a:br>
              <a:rPr lang="ru-RU" sz="38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800" b="1" i="1" dirty="0" smtClean="0">
                <a:solidFill>
                  <a:srgbClr val="00B050"/>
                </a:solidFill>
                <a:latin typeface="Georgia" pitchFamily="18" charset="0"/>
              </a:rPr>
              <a:t>                                           ваших знаний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latin typeface="Georgia" pitchFamily="18" charset="0"/>
              </a:rPr>
              <a:t>Высокий – </a:t>
            </a:r>
            <a:r>
              <a:rPr lang="en-US" sz="3600" b="1" i="1" dirty="0" smtClean="0">
                <a:latin typeface="Georgia" pitchFamily="18" charset="0"/>
              </a:rPr>
              <a:t>7</a:t>
            </a:r>
            <a:r>
              <a:rPr lang="ru-RU" sz="3600" b="1" i="1" dirty="0" smtClean="0">
                <a:latin typeface="Georgia" pitchFamily="18" charset="0"/>
              </a:rPr>
              <a:t> правильных ответов</a:t>
            </a:r>
          </a:p>
          <a:p>
            <a:pPr eaLnBrk="1" hangingPunct="1">
              <a:defRPr/>
            </a:pPr>
            <a:r>
              <a:rPr lang="ru-RU" sz="3600" b="1" i="1" dirty="0" smtClean="0">
                <a:latin typeface="Georgia" pitchFamily="18" charset="0"/>
              </a:rPr>
              <a:t>Средний – 5- </a:t>
            </a:r>
            <a:r>
              <a:rPr lang="en-US" sz="3600" b="1" i="1" dirty="0" smtClean="0">
                <a:latin typeface="Georgia" pitchFamily="18" charset="0"/>
              </a:rPr>
              <a:t>6</a:t>
            </a:r>
            <a:r>
              <a:rPr lang="ru-RU" sz="3600" b="1" i="1" dirty="0" smtClean="0">
                <a:latin typeface="Georgia" pitchFamily="18" charset="0"/>
              </a:rPr>
              <a:t> правильных ответов;</a:t>
            </a:r>
          </a:p>
          <a:p>
            <a:pPr eaLnBrk="1" hangingPunct="1">
              <a:defRPr/>
            </a:pPr>
            <a:r>
              <a:rPr lang="ru-RU" sz="3600" b="1" i="1" dirty="0" smtClean="0">
                <a:latin typeface="Georgia" pitchFamily="18" charset="0"/>
              </a:rPr>
              <a:t>Низкий -   менее </a:t>
            </a:r>
            <a:r>
              <a:rPr lang="en-US" sz="3600" b="1" i="1" dirty="0" smtClean="0">
                <a:latin typeface="Georgia" pitchFamily="18" charset="0"/>
              </a:rPr>
              <a:t>4 </a:t>
            </a:r>
            <a:r>
              <a:rPr lang="ru-RU" sz="3600" b="1" i="1" dirty="0" smtClean="0">
                <a:latin typeface="Georgia" pitchFamily="18" charset="0"/>
              </a:rPr>
              <a:t>правильных ответов</a:t>
            </a:r>
          </a:p>
        </p:txBody>
      </p:sp>
    </p:spTree>
  </p:cSld>
  <p:clrMapOvr>
    <a:masterClrMapping/>
  </p:clrMapOvr>
  <p:transition advTm="490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flipV="1">
            <a:off x="214282" y="1285860"/>
            <a:ext cx="5357850" cy="5572140"/>
          </a:xfrm>
          <a:prstGeom prst="round2DiagRect">
            <a:avLst>
              <a:gd name="adj1" fmla="val 10808"/>
              <a:gd name="adj2" fmla="val 0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15000">
                <a:schemeClr val="accent6">
                  <a:tint val="37000"/>
                  <a:satMod val="300000"/>
                </a:schemeClr>
              </a:gs>
              <a:gs pos="73000">
                <a:schemeClr val="accent6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143636" y="1357298"/>
            <a:ext cx="2714644" cy="521497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52"/>
            <a:ext cx="8143932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143668" cy="10826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800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9" name="Содержимое 4"/>
          <p:cNvSpPr>
            <a:spLocks noGrp="1"/>
          </p:cNvSpPr>
          <p:nvPr>
            <p:ph sz="half" idx="1"/>
          </p:nvPr>
        </p:nvSpPr>
        <p:spPr>
          <a:xfrm>
            <a:off x="4786314" y="7286652"/>
            <a:ext cx="4357686" cy="928682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Arial" charset="0"/>
              <a:buAutoNum type="arabicPeriod"/>
            </a:pPr>
            <a:endParaRPr lang="ru-RU" sz="4400" b="1" i="1" dirty="0" smtClean="0"/>
          </a:p>
        </p:txBody>
      </p:sp>
      <p:sp>
        <p:nvSpPr>
          <p:cNvPr id="3080" name="Содержимое 5"/>
          <p:cNvSpPr>
            <a:spLocks noGrp="1"/>
          </p:cNvSpPr>
          <p:nvPr>
            <p:ph sz="half" idx="2"/>
          </p:nvPr>
        </p:nvSpPr>
        <p:spPr>
          <a:xfrm>
            <a:off x="-428660" y="10001296"/>
            <a:ext cx="3757610" cy="1000108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z="2400" i="1" dirty="0" smtClean="0"/>
              <a:t>Важнейшая часть дыхательной системы, парный губчатый орган, в котором происходит обмен газами между организмом и внешней средой.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i="1" dirty="0" smtClean="0"/>
              <a:t>Дыхательное горло.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i="1" dirty="0" smtClean="0"/>
              <a:t>Небольшая трубка из хрящевых полуколец.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i="1" dirty="0" smtClean="0"/>
              <a:t>Разветвление трахеи на две трубки.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2400" i="1" dirty="0" smtClean="0"/>
              <a:t>Мышечная перегородка.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5720" y="0"/>
            <a:ext cx="8858280" cy="107154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Сопоставьте понятие и его значение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1071546"/>
            <a:ext cx="46081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1.Парный орган, в котором</a:t>
            </a:r>
          </a:p>
          <a:p>
            <a:r>
              <a:rPr lang="ru-RU" sz="2800" b="1" i="1" dirty="0" smtClean="0"/>
              <a:t> происходит</a:t>
            </a:r>
          </a:p>
          <a:p>
            <a:r>
              <a:rPr lang="ru-RU" sz="2800" b="1" i="1" dirty="0" smtClean="0"/>
              <a:t> обмен газами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357694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4.Голосообразующий аппарат 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5780782"/>
            <a:ext cx="3949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5.Небольшая трубка </a:t>
            </a:r>
          </a:p>
          <a:p>
            <a:r>
              <a:rPr lang="ru-RU" sz="2800" b="1" i="1" dirty="0" smtClean="0"/>
              <a:t>из хрящевых полуколец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2571744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2.Разветвление трахеи</a:t>
            </a:r>
          </a:p>
          <a:p>
            <a:r>
              <a:rPr lang="ru-RU" sz="2800" b="1" i="1" dirty="0" smtClean="0"/>
              <a:t>на 2 трубки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3643314"/>
            <a:ext cx="431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3.Мышечная перегородка</a:t>
            </a:r>
            <a:endParaRPr lang="ru-RU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1285860"/>
            <a:ext cx="1678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Трахея</a:t>
            </a:r>
            <a:endParaRPr lang="ru-RU" sz="40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271462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Бронхи</a:t>
            </a:r>
            <a:endParaRPr lang="ru-RU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72264" y="6000768"/>
            <a:ext cx="194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Лёгкие</a:t>
            </a:r>
            <a:endParaRPr lang="ru-RU" sz="3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00826" y="4500570"/>
            <a:ext cx="1919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Гортань</a:t>
            </a:r>
            <a:endParaRPr lang="ru-RU" sz="3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3643314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Диафрагма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22222E-6 L -0.01579 0.68264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81481E-6 L -5E-6 -0.69306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Georgia" pitchFamily="18" charset="0"/>
              </a:rPr>
              <a:t>Саморефлексия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2800" b="1" i="1" dirty="0" smtClean="0"/>
              <a:t>Узнал много нового и интересного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     Урок полезен для жизни</a:t>
            </a: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2800" b="1" i="1" dirty="0" smtClean="0"/>
              <a:t>Ничего нового не узнал</a:t>
            </a:r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                          Зря потратил время</a:t>
            </a:r>
            <a:endParaRPr lang="ru-RU" sz="28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46" y="3929066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786082" cy="205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00570"/>
            <a:ext cx="2318033" cy="17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2643206" cy="20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928934"/>
            <a:ext cx="21590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642918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2285992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Свойства живого организма   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питается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142984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дышит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214818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размножается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07194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развивается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521495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умирает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071546"/>
            <a:ext cx="2587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atin typeface="Georgia" pitchFamily="18" charset="0"/>
              </a:rPr>
              <a:t>пища</a:t>
            </a:r>
            <a:endParaRPr lang="ru-RU" sz="60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571744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atin typeface="Georgia" pitchFamily="18" charset="0"/>
                <a:cs typeface="Times New Roman" pitchFamily="18" charset="0"/>
              </a:rPr>
              <a:t>вода</a:t>
            </a:r>
            <a:endParaRPr lang="ru-RU" sz="6000" b="1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071942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Georgia" pitchFamily="18" charset="0"/>
              </a:rPr>
              <a:t>воздух</a:t>
            </a:r>
            <a:endParaRPr lang="ru-RU" sz="60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428868"/>
            <a:ext cx="3956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latin typeface="Georgia" pitchFamily="18" charset="0"/>
              </a:rPr>
              <a:t>жизнь</a:t>
            </a:r>
            <a:endParaRPr lang="ru-RU" sz="8000" b="1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847607" cy="198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5357826"/>
            <a:ext cx="3926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atin typeface="Georgia" pitchFamily="18" charset="0"/>
              </a:rPr>
              <a:t>здоровье</a:t>
            </a:r>
            <a:endParaRPr lang="ru-RU" sz="60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00B050"/>
                </a:solidFill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/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401080" cy="43767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i="1" dirty="0" smtClean="0"/>
              <a:t>Что такое дыхание?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Для чего мы дышим?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По каким органам проходит воздух?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Как происходит  у  человека вдох и выдох?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Как правильно дышать?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Есть ли опасности для органов дыхания?</a:t>
            </a:r>
          </a:p>
          <a:p>
            <a:pPr marL="514350" indent="-514350">
              <a:buAutoNum type="arabicPeriod"/>
            </a:pP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85728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Тема исследования</a:t>
            </a:r>
            <a:r>
              <a:rPr lang="ru-RU" b="1" i="1" dirty="0" smtClean="0">
                <a:solidFill>
                  <a:srgbClr val="00B050"/>
                </a:solidFill>
              </a:rPr>
              <a:t>: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8572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2800" b="1" i="1" dirty="0" smtClean="0">
                <a:solidFill>
                  <a:srgbClr val="00B050"/>
                </a:solidFill>
              </a:rPr>
              <a:t>Для чего и как мы</a:t>
            </a:r>
          </a:p>
          <a:p>
            <a:r>
              <a:rPr lang="ru-RU" sz="2800" b="1" i="1" dirty="0" smtClean="0">
                <a:solidFill>
                  <a:srgbClr val="00B050"/>
                </a:solidFill>
              </a:rPr>
              <a:t>                                   дышим?»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1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i="1" dirty="0" smtClean="0">
                <a:solidFill>
                  <a:srgbClr val="FFFF00"/>
                </a:solidFill>
              </a:rPr>
              <a:t>                  </a:t>
            </a:r>
            <a:r>
              <a:rPr lang="ru-RU" sz="4800" b="1" i="1" dirty="0" smtClean="0">
                <a:solidFill>
                  <a:srgbClr val="00B050"/>
                </a:solidFill>
              </a:rPr>
              <a:t>Дыхание</a:t>
            </a:r>
          </a:p>
          <a:p>
            <a:endParaRPr lang="ru-RU" sz="4800" b="1" i="1" dirty="0" smtClean="0"/>
          </a:p>
          <a:p>
            <a:pPr>
              <a:buNone/>
            </a:pPr>
            <a:r>
              <a:rPr lang="en-US" sz="4800" b="1" i="1" dirty="0" smtClean="0"/>
              <a:t>   </a:t>
            </a:r>
            <a:r>
              <a:rPr lang="ru-RU" sz="4000" b="1" i="1" dirty="0" smtClean="0"/>
              <a:t>– это процесс </a:t>
            </a:r>
          </a:p>
          <a:p>
            <a:pPr>
              <a:buNone/>
            </a:pPr>
            <a:r>
              <a:rPr lang="ru-RU" sz="4000" b="1" i="1" dirty="0" smtClean="0"/>
              <a:t>    поглощения из воздуха   </a:t>
            </a:r>
          </a:p>
          <a:p>
            <a:pPr>
              <a:buNone/>
            </a:pPr>
            <a:r>
              <a:rPr lang="ru-RU" sz="4000" b="1" i="1" dirty="0" smtClean="0"/>
              <a:t>    кислорода и выделения      </a:t>
            </a:r>
          </a:p>
          <a:p>
            <a:pPr>
              <a:buNone/>
            </a:pPr>
            <a:r>
              <a:rPr lang="ru-RU" sz="4000" b="1" i="1" dirty="0" smtClean="0"/>
              <a:t>   углекислого газа.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>
            <a:off x="-1357354" y="5429264"/>
            <a:ext cx="642942" cy="1785966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7572404"/>
            <a:ext cx="1643074" cy="1428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sp>
        <p:nvSpPr>
          <p:cNvPr id="13317" name="Содержимое 3"/>
          <p:cNvSpPr>
            <a:spLocks noGrp="1"/>
          </p:cNvSpPr>
          <p:nvPr>
            <p:ph sz="half" idx="2"/>
          </p:nvPr>
        </p:nvSpPr>
        <p:spPr>
          <a:xfrm flipV="1">
            <a:off x="7643834" y="7429528"/>
            <a:ext cx="928694" cy="974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5400" b="1" dirty="0" smtClean="0">
              <a:latin typeface="Cambria" pitchFamily="18" charset="0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-1071602" y="131764"/>
            <a:ext cx="285752" cy="2165333"/>
            <a:chOff x="-31414077" y="357166"/>
            <a:chExt cx="32342739" cy="2165305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-31414077" y="1368373"/>
              <a:ext cx="4214845" cy="1154098"/>
            </a:xfrm>
            <a:prstGeom prst="rect">
              <a:avLst/>
            </a:prstGeom>
          </p:spPr>
          <p:txBody>
            <a:bodyPr anchor="ctr">
              <a:normAutofit fontScale="25000" lnSpcReduction="2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cap="small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RevueCyr" pitchFamily="34" charset="0"/>
                  <a:ea typeface="+mj-ea"/>
                  <a:cs typeface="+mj-cs"/>
                </a:rPr>
                <a:t>Проверь себя</a:t>
              </a:r>
            </a:p>
          </p:txBody>
        </p:sp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500034" y="357166"/>
              <a:ext cx="428628" cy="1000132"/>
              <a:chOff x="500034" y="428604"/>
              <a:chExt cx="428628" cy="1000132"/>
            </a:xfrm>
          </p:grpSpPr>
          <p:sp>
            <p:nvSpPr>
              <p:cNvPr id="7" name="Трапеция 6"/>
              <p:cNvSpPr/>
              <p:nvPr/>
            </p:nvSpPr>
            <p:spPr>
              <a:xfrm rot="10800000">
                <a:off x="500034" y="428604"/>
                <a:ext cx="428628" cy="571504"/>
              </a:xfrm>
              <a:prstGeom prst="trapezoid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571472" y="1142984"/>
                <a:ext cx="285752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03" name="Содержимое 3"/>
          <p:cNvSpPr txBox="1">
            <a:spLocks/>
          </p:cNvSpPr>
          <p:nvPr/>
        </p:nvSpPr>
        <p:spPr bwMode="auto">
          <a:xfrm>
            <a:off x="3857625" y="7358088"/>
            <a:ext cx="709613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</a:p>
          <a:p>
            <a:pPr marL="342900" indent="-342900" algn="ctr">
              <a:lnSpc>
                <a:spcPct val="90000"/>
              </a:lnSpc>
              <a:spcBef>
                <a:spcPts val="1300"/>
              </a:spcBef>
              <a:buFont typeface="Arial" charset="0"/>
              <a:buNone/>
            </a:pPr>
            <a:r>
              <a:rPr lang="en-US" sz="5400" b="1" dirty="0">
                <a:latin typeface="Cambria" pitchFamily="18" charset="0"/>
              </a:rPr>
              <a:t>-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4104" name="AutoShape 4"/>
          <p:cNvSpPr>
            <a:spLocks noChangeAspect="1" noChangeArrowheads="1" noTextEdit="1"/>
          </p:cNvSpPr>
          <p:nvPr/>
        </p:nvSpPr>
        <p:spPr bwMode="auto">
          <a:xfrm>
            <a:off x="5857875" y="500063"/>
            <a:ext cx="30718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7885113" y="2552700"/>
            <a:ext cx="88900" cy="385763"/>
          </a:xfrm>
          <a:custGeom>
            <a:avLst/>
            <a:gdLst>
              <a:gd name="T0" fmla="*/ 131048139 w 56"/>
              <a:gd name="T1" fmla="*/ 45362872 h 243"/>
              <a:gd name="T2" fmla="*/ 131048139 w 56"/>
              <a:gd name="T3" fmla="*/ 45362872 h 243"/>
              <a:gd name="T4" fmla="*/ 141128761 w 56"/>
              <a:gd name="T5" fmla="*/ 113407993 h 243"/>
              <a:gd name="T6" fmla="*/ 141128761 w 56"/>
              <a:gd name="T7" fmla="*/ 236895034 h 243"/>
              <a:gd name="T8" fmla="*/ 131048139 w 56"/>
              <a:gd name="T9" fmla="*/ 408265838 h 243"/>
              <a:gd name="T10" fmla="*/ 110886894 w 56"/>
              <a:gd name="T11" fmla="*/ 498991657 h 243"/>
              <a:gd name="T12" fmla="*/ 93246574 w 56"/>
              <a:gd name="T13" fmla="*/ 567036741 h 243"/>
              <a:gd name="T14" fmla="*/ 93246574 w 56"/>
              <a:gd name="T15" fmla="*/ 567036741 h 243"/>
              <a:gd name="T16" fmla="*/ 83165952 w 56"/>
              <a:gd name="T17" fmla="*/ 589717377 h 243"/>
              <a:gd name="T18" fmla="*/ 73083742 w 56"/>
              <a:gd name="T19" fmla="*/ 599798013 h 243"/>
              <a:gd name="T20" fmla="*/ 55443447 w 56"/>
              <a:gd name="T21" fmla="*/ 612399601 h 243"/>
              <a:gd name="T22" fmla="*/ 37801552 w 56"/>
              <a:gd name="T23" fmla="*/ 599798013 h 243"/>
              <a:gd name="T24" fmla="*/ 37801552 w 56"/>
              <a:gd name="T25" fmla="*/ 599798013 h 243"/>
              <a:gd name="T26" fmla="*/ 17641889 w 56"/>
              <a:gd name="T27" fmla="*/ 589717377 h 243"/>
              <a:gd name="T28" fmla="*/ 7561264 w 56"/>
              <a:gd name="T29" fmla="*/ 577117377 h 243"/>
              <a:gd name="T30" fmla="*/ 0 w 56"/>
              <a:gd name="T31" fmla="*/ 554435153 h 243"/>
              <a:gd name="T32" fmla="*/ 7561264 w 56"/>
              <a:gd name="T33" fmla="*/ 531754517 h 243"/>
              <a:gd name="T34" fmla="*/ 7561264 w 56"/>
              <a:gd name="T35" fmla="*/ 531754517 h 243"/>
              <a:gd name="T36" fmla="*/ 17641889 w 56"/>
              <a:gd name="T37" fmla="*/ 463709433 h 243"/>
              <a:gd name="T38" fmla="*/ 27722517 w 56"/>
              <a:gd name="T39" fmla="*/ 385585202 h 243"/>
              <a:gd name="T40" fmla="*/ 37801552 w 56"/>
              <a:gd name="T41" fmla="*/ 236895034 h 243"/>
              <a:gd name="T42" fmla="*/ 37801552 w 56"/>
              <a:gd name="T43" fmla="*/ 57964473 h 243"/>
              <a:gd name="T44" fmla="*/ 37801552 w 56"/>
              <a:gd name="T45" fmla="*/ 57964473 h 243"/>
              <a:gd name="T46" fmla="*/ 37801552 w 56"/>
              <a:gd name="T47" fmla="*/ 35282237 h 243"/>
              <a:gd name="T48" fmla="*/ 45362813 w 56"/>
              <a:gd name="T49" fmla="*/ 12601591 h 243"/>
              <a:gd name="T50" fmla="*/ 65524069 w 56"/>
              <a:gd name="T51" fmla="*/ 0 h 243"/>
              <a:gd name="T52" fmla="*/ 83165952 w 56"/>
              <a:gd name="T53" fmla="*/ 0 h 243"/>
              <a:gd name="T54" fmla="*/ 83165952 w 56"/>
              <a:gd name="T55" fmla="*/ 0 h 243"/>
              <a:gd name="T56" fmla="*/ 103327197 w 56"/>
              <a:gd name="T57" fmla="*/ 0 h 243"/>
              <a:gd name="T58" fmla="*/ 110886894 w 56"/>
              <a:gd name="T59" fmla="*/ 12601591 h 243"/>
              <a:gd name="T60" fmla="*/ 131048139 w 56"/>
              <a:gd name="T61" fmla="*/ 22682230 h 243"/>
              <a:gd name="T62" fmla="*/ 131048139 w 56"/>
              <a:gd name="T63" fmla="*/ 45362872 h 243"/>
              <a:gd name="T64" fmla="*/ 131048139 w 56"/>
              <a:gd name="T65" fmla="*/ 45362872 h 2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243"/>
              <a:gd name="T101" fmla="*/ 56 w 56"/>
              <a:gd name="T102" fmla="*/ 243 h 2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243">
                <a:moveTo>
                  <a:pt x="52" y="18"/>
                </a:moveTo>
                <a:lnTo>
                  <a:pt x="52" y="18"/>
                </a:lnTo>
                <a:lnTo>
                  <a:pt x="56" y="45"/>
                </a:lnTo>
                <a:lnTo>
                  <a:pt x="56" y="94"/>
                </a:lnTo>
                <a:lnTo>
                  <a:pt x="52" y="162"/>
                </a:lnTo>
                <a:lnTo>
                  <a:pt x="44" y="198"/>
                </a:lnTo>
                <a:lnTo>
                  <a:pt x="37" y="225"/>
                </a:lnTo>
                <a:lnTo>
                  <a:pt x="33" y="234"/>
                </a:lnTo>
                <a:lnTo>
                  <a:pt x="29" y="238"/>
                </a:lnTo>
                <a:lnTo>
                  <a:pt x="22" y="243"/>
                </a:lnTo>
                <a:lnTo>
                  <a:pt x="15" y="238"/>
                </a:lnTo>
                <a:lnTo>
                  <a:pt x="7" y="234"/>
                </a:lnTo>
                <a:lnTo>
                  <a:pt x="3" y="229"/>
                </a:lnTo>
                <a:lnTo>
                  <a:pt x="0" y="220"/>
                </a:lnTo>
                <a:lnTo>
                  <a:pt x="3" y="211"/>
                </a:lnTo>
                <a:lnTo>
                  <a:pt x="7" y="184"/>
                </a:lnTo>
                <a:lnTo>
                  <a:pt x="11" y="153"/>
                </a:lnTo>
                <a:lnTo>
                  <a:pt x="15" y="94"/>
                </a:lnTo>
                <a:lnTo>
                  <a:pt x="15" y="23"/>
                </a:lnTo>
                <a:lnTo>
                  <a:pt x="15" y="14"/>
                </a:lnTo>
                <a:lnTo>
                  <a:pt x="18" y="5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4" y="5"/>
                </a:lnTo>
                <a:lnTo>
                  <a:pt x="52" y="9"/>
                </a:lnTo>
                <a:lnTo>
                  <a:pt x="5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6" name="Freeform 9"/>
          <p:cNvSpPr>
            <a:spLocks/>
          </p:cNvSpPr>
          <p:nvPr/>
        </p:nvSpPr>
        <p:spPr bwMode="auto">
          <a:xfrm>
            <a:off x="7040563" y="1419225"/>
            <a:ext cx="1462087" cy="1198563"/>
          </a:xfrm>
          <a:custGeom>
            <a:avLst/>
            <a:gdLst>
              <a:gd name="T0" fmla="*/ 2038805169 w 921"/>
              <a:gd name="T1" fmla="*/ 655240885 h 755"/>
              <a:gd name="T2" fmla="*/ 1990923023 w 921"/>
              <a:gd name="T3" fmla="*/ 667842461 h 755"/>
              <a:gd name="T4" fmla="*/ 1925399000 w 921"/>
              <a:gd name="T5" fmla="*/ 509071809 h 755"/>
              <a:gd name="T6" fmla="*/ 1839713739 w 921"/>
              <a:gd name="T7" fmla="*/ 372983259 h 755"/>
              <a:gd name="T8" fmla="*/ 1726305983 w 921"/>
              <a:gd name="T9" fmla="*/ 246975435 h 755"/>
              <a:gd name="T10" fmla="*/ 1595257541 w 921"/>
              <a:gd name="T11" fmla="*/ 146169126 h 755"/>
              <a:gd name="T12" fmla="*/ 1433967639 w 921"/>
              <a:gd name="T13" fmla="*/ 68045044 h 755"/>
              <a:gd name="T14" fmla="*/ 1272677737 w 921"/>
              <a:gd name="T15" fmla="*/ 22682208 h 755"/>
              <a:gd name="T16" fmla="*/ 1083666927 w 921"/>
              <a:gd name="T17" fmla="*/ 0 h 755"/>
              <a:gd name="T18" fmla="*/ 904735148 w 921"/>
              <a:gd name="T19" fmla="*/ 22682208 h 755"/>
              <a:gd name="T20" fmla="*/ 801409399 w 921"/>
              <a:gd name="T21" fmla="*/ 45362829 h 755"/>
              <a:gd name="T22" fmla="*/ 604837331 w 921"/>
              <a:gd name="T23" fmla="*/ 113407885 h 755"/>
              <a:gd name="T24" fmla="*/ 433466810 w 921"/>
              <a:gd name="T25" fmla="*/ 214214194 h 755"/>
              <a:gd name="T26" fmla="*/ 292338047 w 921"/>
              <a:gd name="T27" fmla="*/ 337701068 h 755"/>
              <a:gd name="T28" fmla="*/ 168849622 w 921"/>
              <a:gd name="T29" fmla="*/ 486391194 h 755"/>
              <a:gd name="T30" fmla="*/ 75604666 w 921"/>
              <a:gd name="T31" fmla="*/ 655240885 h 755"/>
              <a:gd name="T32" fmla="*/ 17640295 w 921"/>
              <a:gd name="T33" fmla="*/ 836692350 h 755"/>
              <a:gd name="T34" fmla="*/ 0 w 921"/>
              <a:gd name="T35" fmla="*/ 1030745194 h 755"/>
              <a:gd name="T36" fmla="*/ 10080622 w 921"/>
              <a:gd name="T37" fmla="*/ 1118949877 h 755"/>
              <a:gd name="T38" fmla="*/ 47882158 w 921"/>
              <a:gd name="T39" fmla="*/ 1300401144 h 755"/>
              <a:gd name="T40" fmla="*/ 131048095 w 921"/>
              <a:gd name="T41" fmla="*/ 1471771785 h 755"/>
              <a:gd name="T42" fmla="*/ 236894643 w 921"/>
              <a:gd name="T43" fmla="*/ 1617940861 h 755"/>
              <a:gd name="T44" fmla="*/ 378023307 w 921"/>
              <a:gd name="T45" fmla="*/ 1731349094 h 755"/>
              <a:gd name="T46" fmla="*/ 536792360 w 921"/>
              <a:gd name="T47" fmla="*/ 1822074727 h 755"/>
              <a:gd name="T48" fmla="*/ 715724139 w 921"/>
              <a:gd name="T49" fmla="*/ 1880037533 h 755"/>
              <a:gd name="T50" fmla="*/ 914815767 w 921"/>
              <a:gd name="T51" fmla="*/ 1902719735 h 755"/>
              <a:gd name="T52" fmla="*/ 1113908783 w 921"/>
              <a:gd name="T53" fmla="*/ 1890118159 h 755"/>
              <a:gd name="T54" fmla="*/ 1272677737 w 921"/>
              <a:gd name="T55" fmla="*/ 1857356918 h 755"/>
              <a:gd name="T56" fmla="*/ 1565015684 w 921"/>
              <a:gd name="T57" fmla="*/ 1708666892 h 755"/>
              <a:gd name="T58" fmla="*/ 1801910625 w 921"/>
              <a:gd name="T59" fmla="*/ 1494453987 h 755"/>
              <a:gd name="T60" fmla="*/ 1925399000 w 921"/>
              <a:gd name="T61" fmla="*/ 1300401144 h 755"/>
              <a:gd name="T62" fmla="*/ 1970761785 w 921"/>
              <a:gd name="T63" fmla="*/ 1154232068 h 755"/>
              <a:gd name="T64" fmla="*/ 1990923023 w 921"/>
              <a:gd name="T65" fmla="*/ 1086188636 h 755"/>
              <a:gd name="T66" fmla="*/ 2084167954 w 921"/>
              <a:gd name="T67" fmla="*/ 1086188636 h 755"/>
              <a:gd name="T68" fmla="*/ 2142132306 w 921"/>
              <a:gd name="T69" fmla="*/ 1063506434 h 755"/>
              <a:gd name="T70" fmla="*/ 2147483647 w 921"/>
              <a:gd name="T71" fmla="*/ 1018143617 h 755"/>
              <a:gd name="T72" fmla="*/ 2147483647 w 921"/>
              <a:gd name="T73" fmla="*/ 950100186 h 755"/>
              <a:gd name="T74" fmla="*/ 2147483647 w 921"/>
              <a:gd name="T75" fmla="*/ 871974541 h 755"/>
              <a:gd name="T76" fmla="*/ 2147483647 w 921"/>
              <a:gd name="T77" fmla="*/ 826611526 h 755"/>
              <a:gd name="T78" fmla="*/ 2147483647 w 921"/>
              <a:gd name="T79" fmla="*/ 745966518 h 755"/>
              <a:gd name="T80" fmla="*/ 2147483647 w 921"/>
              <a:gd name="T81" fmla="*/ 690523076 h 755"/>
              <a:gd name="T82" fmla="*/ 2142132306 w 921"/>
              <a:gd name="T83" fmla="*/ 655240885 h 755"/>
              <a:gd name="T84" fmla="*/ 2038805169 w 921"/>
              <a:gd name="T85" fmla="*/ 655240885 h 7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1"/>
              <a:gd name="T130" fmla="*/ 0 h 755"/>
              <a:gd name="T131" fmla="*/ 921 w 921"/>
              <a:gd name="T132" fmla="*/ 755 h 7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1" h="755">
                <a:moveTo>
                  <a:pt x="809" y="260"/>
                </a:moveTo>
                <a:lnTo>
                  <a:pt x="809" y="260"/>
                </a:lnTo>
                <a:lnTo>
                  <a:pt x="790" y="265"/>
                </a:lnTo>
                <a:lnTo>
                  <a:pt x="779" y="233"/>
                </a:lnTo>
                <a:lnTo>
                  <a:pt x="764" y="202"/>
                </a:lnTo>
                <a:lnTo>
                  <a:pt x="749" y="175"/>
                </a:lnTo>
                <a:lnTo>
                  <a:pt x="730" y="148"/>
                </a:lnTo>
                <a:lnTo>
                  <a:pt x="707" y="121"/>
                </a:lnTo>
                <a:lnTo>
                  <a:pt x="685" y="98"/>
                </a:lnTo>
                <a:lnTo>
                  <a:pt x="659" y="76"/>
                </a:lnTo>
                <a:lnTo>
                  <a:pt x="633" y="58"/>
                </a:lnTo>
                <a:lnTo>
                  <a:pt x="603" y="40"/>
                </a:lnTo>
                <a:lnTo>
                  <a:pt x="569" y="27"/>
                </a:lnTo>
                <a:lnTo>
                  <a:pt x="539" y="18"/>
                </a:lnTo>
                <a:lnTo>
                  <a:pt x="505" y="9"/>
                </a:lnTo>
                <a:lnTo>
                  <a:pt x="468" y="4"/>
                </a:lnTo>
                <a:lnTo>
                  <a:pt x="430" y="0"/>
                </a:lnTo>
                <a:lnTo>
                  <a:pt x="397" y="4"/>
                </a:lnTo>
                <a:lnTo>
                  <a:pt x="359" y="9"/>
                </a:lnTo>
                <a:lnTo>
                  <a:pt x="318" y="18"/>
                </a:lnTo>
                <a:lnTo>
                  <a:pt x="277" y="27"/>
                </a:lnTo>
                <a:lnTo>
                  <a:pt x="240" y="45"/>
                </a:lnTo>
                <a:lnTo>
                  <a:pt x="206" y="62"/>
                </a:lnTo>
                <a:lnTo>
                  <a:pt x="172" y="85"/>
                </a:lnTo>
                <a:lnTo>
                  <a:pt x="142" y="107"/>
                </a:lnTo>
                <a:lnTo>
                  <a:pt x="116" y="134"/>
                </a:lnTo>
                <a:lnTo>
                  <a:pt x="90" y="161"/>
                </a:lnTo>
                <a:lnTo>
                  <a:pt x="67" y="193"/>
                </a:lnTo>
                <a:lnTo>
                  <a:pt x="49" y="224"/>
                </a:lnTo>
                <a:lnTo>
                  <a:pt x="30" y="260"/>
                </a:lnTo>
                <a:lnTo>
                  <a:pt x="19" y="296"/>
                </a:lnTo>
                <a:lnTo>
                  <a:pt x="7" y="332"/>
                </a:lnTo>
                <a:lnTo>
                  <a:pt x="4" y="368"/>
                </a:lnTo>
                <a:lnTo>
                  <a:pt x="0" y="409"/>
                </a:lnTo>
                <a:lnTo>
                  <a:pt x="4" y="444"/>
                </a:lnTo>
                <a:lnTo>
                  <a:pt x="7" y="480"/>
                </a:lnTo>
                <a:lnTo>
                  <a:pt x="19" y="516"/>
                </a:lnTo>
                <a:lnTo>
                  <a:pt x="34" y="552"/>
                </a:lnTo>
                <a:lnTo>
                  <a:pt x="52" y="584"/>
                </a:lnTo>
                <a:lnTo>
                  <a:pt x="71" y="615"/>
                </a:lnTo>
                <a:lnTo>
                  <a:pt x="94" y="642"/>
                </a:lnTo>
                <a:lnTo>
                  <a:pt x="120" y="665"/>
                </a:lnTo>
                <a:lnTo>
                  <a:pt x="150" y="687"/>
                </a:lnTo>
                <a:lnTo>
                  <a:pt x="180" y="710"/>
                </a:lnTo>
                <a:lnTo>
                  <a:pt x="213" y="723"/>
                </a:lnTo>
                <a:lnTo>
                  <a:pt x="247" y="737"/>
                </a:lnTo>
                <a:lnTo>
                  <a:pt x="284" y="746"/>
                </a:lnTo>
                <a:lnTo>
                  <a:pt x="322" y="755"/>
                </a:lnTo>
                <a:lnTo>
                  <a:pt x="363" y="755"/>
                </a:lnTo>
                <a:lnTo>
                  <a:pt x="401" y="755"/>
                </a:lnTo>
                <a:lnTo>
                  <a:pt x="442" y="750"/>
                </a:lnTo>
                <a:lnTo>
                  <a:pt x="505" y="737"/>
                </a:lnTo>
                <a:lnTo>
                  <a:pt x="569" y="710"/>
                </a:lnTo>
                <a:lnTo>
                  <a:pt x="621" y="678"/>
                </a:lnTo>
                <a:lnTo>
                  <a:pt x="670" y="638"/>
                </a:lnTo>
                <a:lnTo>
                  <a:pt x="715" y="593"/>
                </a:lnTo>
                <a:lnTo>
                  <a:pt x="749" y="543"/>
                </a:lnTo>
                <a:lnTo>
                  <a:pt x="764" y="516"/>
                </a:lnTo>
                <a:lnTo>
                  <a:pt x="775" y="489"/>
                </a:lnTo>
                <a:lnTo>
                  <a:pt x="782" y="458"/>
                </a:lnTo>
                <a:lnTo>
                  <a:pt x="790" y="431"/>
                </a:lnTo>
                <a:lnTo>
                  <a:pt x="809" y="431"/>
                </a:lnTo>
                <a:lnTo>
                  <a:pt x="827" y="431"/>
                </a:lnTo>
                <a:lnTo>
                  <a:pt x="850" y="422"/>
                </a:lnTo>
                <a:lnTo>
                  <a:pt x="868" y="417"/>
                </a:lnTo>
                <a:lnTo>
                  <a:pt x="883" y="404"/>
                </a:lnTo>
                <a:lnTo>
                  <a:pt x="898" y="391"/>
                </a:lnTo>
                <a:lnTo>
                  <a:pt x="910" y="377"/>
                </a:lnTo>
                <a:lnTo>
                  <a:pt x="917" y="364"/>
                </a:lnTo>
                <a:lnTo>
                  <a:pt x="921" y="346"/>
                </a:lnTo>
                <a:lnTo>
                  <a:pt x="921" y="328"/>
                </a:lnTo>
                <a:lnTo>
                  <a:pt x="917" y="310"/>
                </a:lnTo>
                <a:lnTo>
                  <a:pt x="910" y="296"/>
                </a:lnTo>
                <a:lnTo>
                  <a:pt x="898" y="283"/>
                </a:lnTo>
                <a:lnTo>
                  <a:pt x="883" y="274"/>
                </a:lnTo>
                <a:lnTo>
                  <a:pt x="868" y="265"/>
                </a:lnTo>
                <a:lnTo>
                  <a:pt x="850" y="260"/>
                </a:lnTo>
                <a:lnTo>
                  <a:pt x="831" y="260"/>
                </a:lnTo>
                <a:lnTo>
                  <a:pt x="809" y="2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7" name="Freeform 10"/>
          <p:cNvSpPr>
            <a:spLocks/>
          </p:cNvSpPr>
          <p:nvPr/>
        </p:nvSpPr>
        <p:spPr bwMode="auto">
          <a:xfrm>
            <a:off x="7046913" y="1419225"/>
            <a:ext cx="979487" cy="1190625"/>
          </a:xfrm>
          <a:custGeom>
            <a:avLst/>
            <a:gdLst>
              <a:gd name="T0" fmla="*/ 498990684 w 617"/>
              <a:gd name="T1" fmla="*/ 927417595 h 750"/>
              <a:gd name="T2" fmla="*/ 509071300 w 617"/>
              <a:gd name="T3" fmla="*/ 655240610 h 750"/>
              <a:gd name="T4" fmla="*/ 584675919 w 617"/>
              <a:gd name="T5" fmla="*/ 405745917 h 750"/>
              <a:gd name="T6" fmla="*/ 735885157 w 617"/>
              <a:gd name="T7" fmla="*/ 178931879 h 750"/>
              <a:gd name="T8" fmla="*/ 942537980 w 617"/>
              <a:gd name="T9" fmla="*/ 0 h 750"/>
              <a:gd name="T10" fmla="*/ 887094593 w 617"/>
              <a:gd name="T11" fmla="*/ 0 h 750"/>
              <a:gd name="T12" fmla="*/ 781247928 w 617"/>
              <a:gd name="T13" fmla="*/ 22682199 h 750"/>
              <a:gd name="T14" fmla="*/ 594756534 w 617"/>
              <a:gd name="T15" fmla="*/ 100806242 h 750"/>
              <a:gd name="T16" fmla="*/ 423386065 w 617"/>
              <a:gd name="T17" fmla="*/ 201612484 h 750"/>
              <a:gd name="T18" fmla="*/ 282257343 w 617"/>
              <a:gd name="T19" fmla="*/ 327620305 h 750"/>
              <a:gd name="T20" fmla="*/ 158768956 w 617"/>
              <a:gd name="T21" fmla="*/ 473789419 h 750"/>
              <a:gd name="T22" fmla="*/ 65524028 w 617"/>
              <a:gd name="T23" fmla="*/ 645159988 h 750"/>
              <a:gd name="T24" fmla="*/ 7559671 w 617"/>
              <a:gd name="T25" fmla="*/ 826611179 h 750"/>
              <a:gd name="T26" fmla="*/ 0 w 617"/>
              <a:gd name="T27" fmla="*/ 1018143190 h 750"/>
              <a:gd name="T28" fmla="*/ 0 w 617"/>
              <a:gd name="T29" fmla="*/ 1118949408 h 750"/>
              <a:gd name="T30" fmla="*/ 45362784 w 617"/>
              <a:gd name="T31" fmla="*/ 1300400599 h 750"/>
              <a:gd name="T32" fmla="*/ 120967440 w 617"/>
              <a:gd name="T33" fmla="*/ 1471771168 h 750"/>
              <a:gd name="T34" fmla="*/ 234373624 w 617"/>
              <a:gd name="T35" fmla="*/ 1607859561 h 750"/>
              <a:gd name="T36" fmla="*/ 375502246 w 617"/>
              <a:gd name="T37" fmla="*/ 1721267746 h 750"/>
              <a:gd name="T38" fmla="*/ 536792200 w 617"/>
              <a:gd name="T39" fmla="*/ 1811993341 h 750"/>
              <a:gd name="T40" fmla="*/ 715723925 w 617"/>
              <a:gd name="T41" fmla="*/ 1867436761 h 750"/>
              <a:gd name="T42" fmla="*/ 914815493 w 617"/>
              <a:gd name="T43" fmla="*/ 1890117366 h 750"/>
              <a:gd name="T44" fmla="*/ 1111387502 w 617"/>
              <a:gd name="T45" fmla="*/ 1880036744 h 750"/>
              <a:gd name="T46" fmla="*/ 1234874253 w 617"/>
              <a:gd name="T47" fmla="*/ 1844754568 h 750"/>
              <a:gd name="T48" fmla="*/ 1461689697 w 617"/>
              <a:gd name="T49" fmla="*/ 1754028973 h 750"/>
              <a:gd name="T50" fmla="*/ 1554934600 w 617"/>
              <a:gd name="T51" fmla="*/ 1685985570 h 750"/>
              <a:gd name="T52" fmla="*/ 1368443207 w 617"/>
              <a:gd name="T53" fmla="*/ 1698585553 h 750"/>
              <a:gd name="T54" fmla="*/ 1179432453 w 617"/>
              <a:gd name="T55" fmla="*/ 1675904948 h 750"/>
              <a:gd name="T56" fmla="*/ 1008061983 w 617"/>
              <a:gd name="T57" fmla="*/ 1607859561 h 750"/>
              <a:gd name="T58" fmla="*/ 849291490 w 617"/>
              <a:gd name="T59" fmla="*/ 1517133966 h 750"/>
              <a:gd name="T60" fmla="*/ 715723925 w 617"/>
              <a:gd name="T61" fmla="*/ 1403727765 h 750"/>
              <a:gd name="T62" fmla="*/ 612396819 w 617"/>
              <a:gd name="T63" fmla="*/ 1267637784 h 750"/>
              <a:gd name="T64" fmla="*/ 536792200 w 617"/>
              <a:gd name="T65" fmla="*/ 1108868786 h 750"/>
              <a:gd name="T66" fmla="*/ 498990684 w 617"/>
              <a:gd name="T67" fmla="*/ 927417595 h 7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7"/>
              <a:gd name="T103" fmla="*/ 0 h 750"/>
              <a:gd name="T104" fmla="*/ 617 w 617"/>
              <a:gd name="T105" fmla="*/ 750 h 7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7" h="750">
                <a:moveTo>
                  <a:pt x="198" y="368"/>
                </a:moveTo>
                <a:lnTo>
                  <a:pt x="198" y="368"/>
                </a:lnTo>
                <a:lnTo>
                  <a:pt x="194" y="314"/>
                </a:lnTo>
                <a:lnTo>
                  <a:pt x="202" y="260"/>
                </a:lnTo>
                <a:lnTo>
                  <a:pt x="213" y="211"/>
                </a:lnTo>
                <a:lnTo>
                  <a:pt x="232" y="161"/>
                </a:lnTo>
                <a:lnTo>
                  <a:pt x="258" y="112"/>
                </a:lnTo>
                <a:lnTo>
                  <a:pt x="292" y="71"/>
                </a:lnTo>
                <a:lnTo>
                  <a:pt x="329" y="31"/>
                </a:lnTo>
                <a:lnTo>
                  <a:pt x="374" y="0"/>
                </a:lnTo>
                <a:lnTo>
                  <a:pt x="352" y="0"/>
                </a:lnTo>
                <a:lnTo>
                  <a:pt x="310" y="9"/>
                </a:lnTo>
                <a:lnTo>
                  <a:pt x="273" y="22"/>
                </a:lnTo>
                <a:lnTo>
                  <a:pt x="236" y="40"/>
                </a:lnTo>
                <a:lnTo>
                  <a:pt x="202" y="58"/>
                </a:lnTo>
                <a:lnTo>
                  <a:pt x="168" y="80"/>
                </a:lnTo>
                <a:lnTo>
                  <a:pt x="138" y="103"/>
                </a:lnTo>
                <a:lnTo>
                  <a:pt x="112" y="130"/>
                </a:lnTo>
                <a:lnTo>
                  <a:pt x="86" y="161"/>
                </a:lnTo>
                <a:lnTo>
                  <a:pt x="63" y="188"/>
                </a:lnTo>
                <a:lnTo>
                  <a:pt x="45" y="224"/>
                </a:lnTo>
                <a:lnTo>
                  <a:pt x="26" y="256"/>
                </a:lnTo>
                <a:lnTo>
                  <a:pt x="15" y="292"/>
                </a:lnTo>
                <a:lnTo>
                  <a:pt x="3" y="328"/>
                </a:lnTo>
                <a:lnTo>
                  <a:pt x="0" y="368"/>
                </a:lnTo>
                <a:lnTo>
                  <a:pt x="0" y="404"/>
                </a:lnTo>
                <a:lnTo>
                  <a:pt x="0" y="444"/>
                </a:lnTo>
                <a:lnTo>
                  <a:pt x="7" y="480"/>
                </a:lnTo>
                <a:lnTo>
                  <a:pt x="18" y="516"/>
                </a:lnTo>
                <a:lnTo>
                  <a:pt x="33" y="548"/>
                </a:lnTo>
                <a:lnTo>
                  <a:pt x="48" y="584"/>
                </a:lnTo>
                <a:lnTo>
                  <a:pt x="71" y="611"/>
                </a:lnTo>
                <a:lnTo>
                  <a:pt x="93" y="638"/>
                </a:lnTo>
                <a:lnTo>
                  <a:pt x="120" y="665"/>
                </a:lnTo>
                <a:lnTo>
                  <a:pt x="149" y="683"/>
                </a:lnTo>
                <a:lnTo>
                  <a:pt x="179" y="705"/>
                </a:lnTo>
                <a:lnTo>
                  <a:pt x="213" y="719"/>
                </a:lnTo>
                <a:lnTo>
                  <a:pt x="247" y="732"/>
                </a:lnTo>
                <a:lnTo>
                  <a:pt x="284" y="741"/>
                </a:lnTo>
                <a:lnTo>
                  <a:pt x="322" y="750"/>
                </a:lnTo>
                <a:lnTo>
                  <a:pt x="363" y="750"/>
                </a:lnTo>
                <a:lnTo>
                  <a:pt x="404" y="750"/>
                </a:lnTo>
                <a:lnTo>
                  <a:pt x="441" y="746"/>
                </a:lnTo>
                <a:lnTo>
                  <a:pt x="490" y="732"/>
                </a:lnTo>
                <a:lnTo>
                  <a:pt x="535" y="719"/>
                </a:lnTo>
                <a:lnTo>
                  <a:pt x="580" y="696"/>
                </a:lnTo>
                <a:lnTo>
                  <a:pt x="617" y="669"/>
                </a:lnTo>
                <a:lnTo>
                  <a:pt x="580" y="674"/>
                </a:lnTo>
                <a:lnTo>
                  <a:pt x="543" y="674"/>
                </a:lnTo>
                <a:lnTo>
                  <a:pt x="505" y="669"/>
                </a:lnTo>
                <a:lnTo>
                  <a:pt x="468" y="665"/>
                </a:lnTo>
                <a:lnTo>
                  <a:pt x="434" y="651"/>
                </a:lnTo>
                <a:lnTo>
                  <a:pt x="400" y="638"/>
                </a:lnTo>
                <a:lnTo>
                  <a:pt x="367" y="624"/>
                </a:lnTo>
                <a:lnTo>
                  <a:pt x="337" y="602"/>
                </a:lnTo>
                <a:lnTo>
                  <a:pt x="310" y="584"/>
                </a:lnTo>
                <a:lnTo>
                  <a:pt x="284" y="557"/>
                </a:lnTo>
                <a:lnTo>
                  <a:pt x="262" y="530"/>
                </a:lnTo>
                <a:lnTo>
                  <a:pt x="243" y="503"/>
                </a:lnTo>
                <a:lnTo>
                  <a:pt x="228" y="471"/>
                </a:lnTo>
                <a:lnTo>
                  <a:pt x="213" y="440"/>
                </a:lnTo>
                <a:lnTo>
                  <a:pt x="202" y="404"/>
                </a:lnTo>
                <a:lnTo>
                  <a:pt x="198" y="368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8" name="Freeform 11"/>
          <p:cNvSpPr>
            <a:spLocks/>
          </p:cNvSpPr>
          <p:nvPr/>
        </p:nvSpPr>
        <p:spPr bwMode="auto">
          <a:xfrm>
            <a:off x="7010400" y="1376363"/>
            <a:ext cx="1522413" cy="1268412"/>
          </a:xfrm>
          <a:custGeom>
            <a:avLst/>
            <a:gdLst>
              <a:gd name="T0" fmla="*/ 2066529071 w 959"/>
              <a:gd name="T1" fmla="*/ 645159747 h 799"/>
              <a:gd name="T2" fmla="*/ 2001005004 w 959"/>
              <a:gd name="T3" fmla="*/ 496469839 h 799"/>
              <a:gd name="T4" fmla="*/ 1935480937 w 959"/>
              <a:gd name="T5" fmla="*/ 587195400 h 799"/>
              <a:gd name="T6" fmla="*/ 2001005004 w 959"/>
              <a:gd name="T7" fmla="*/ 781248089 h 799"/>
              <a:gd name="T8" fmla="*/ 2147483647 w 959"/>
              <a:gd name="T9" fmla="*/ 758565905 h 799"/>
              <a:gd name="T10" fmla="*/ 2147483647 w 959"/>
              <a:gd name="T11" fmla="*/ 814009304 h 799"/>
              <a:gd name="T12" fmla="*/ 2147483647 w 959"/>
              <a:gd name="T13" fmla="*/ 871973849 h 799"/>
              <a:gd name="T14" fmla="*/ 2147483647 w 959"/>
              <a:gd name="T15" fmla="*/ 962699411 h 799"/>
              <a:gd name="T16" fmla="*/ 2132053139 w 959"/>
              <a:gd name="T17" fmla="*/ 1063505590 h 799"/>
              <a:gd name="T18" fmla="*/ 2011085630 w 959"/>
              <a:gd name="T19" fmla="*/ 1063505590 h 799"/>
              <a:gd name="T20" fmla="*/ 1980843753 w 959"/>
              <a:gd name="T21" fmla="*/ 1176911748 h 799"/>
              <a:gd name="T22" fmla="*/ 1811994065 w 959"/>
              <a:gd name="T23" fmla="*/ 1504531832 h 799"/>
              <a:gd name="T24" fmla="*/ 1461691130 w 959"/>
              <a:gd name="T25" fmla="*/ 1789310479 h 799"/>
              <a:gd name="T26" fmla="*/ 1169352983 w 959"/>
              <a:gd name="T27" fmla="*/ 1890116659 h 799"/>
              <a:gd name="T28" fmla="*/ 877014837 w 959"/>
              <a:gd name="T29" fmla="*/ 1890116659 h 799"/>
              <a:gd name="T30" fmla="*/ 614918369 w 959"/>
              <a:gd name="T31" fmla="*/ 1834673260 h 799"/>
              <a:gd name="T32" fmla="*/ 398184816 w 959"/>
              <a:gd name="T33" fmla="*/ 1698584918 h 799"/>
              <a:gd name="T34" fmla="*/ 226814178 w 959"/>
              <a:gd name="T35" fmla="*/ 1504531832 h 799"/>
              <a:gd name="T36" fmla="*/ 123488509 w 959"/>
              <a:gd name="T37" fmla="*/ 1267637310 h 799"/>
              <a:gd name="T38" fmla="*/ 103327232 w 959"/>
              <a:gd name="T39" fmla="*/ 1086186187 h 799"/>
              <a:gd name="T40" fmla="*/ 141128810 w 959"/>
              <a:gd name="T41" fmla="*/ 826610870 h 799"/>
              <a:gd name="T42" fmla="*/ 254536693 w 959"/>
              <a:gd name="T43" fmla="*/ 577114782 h 799"/>
              <a:gd name="T44" fmla="*/ 433467105 w 959"/>
              <a:gd name="T45" fmla="*/ 372982963 h 799"/>
              <a:gd name="T46" fmla="*/ 670361810 w 959"/>
              <a:gd name="T47" fmla="*/ 214212437 h 799"/>
              <a:gd name="T48" fmla="*/ 952619530 w 959"/>
              <a:gd name="T49" fmla="*/ 123486826 h 799"/>
              <a:gd name="T50" fmla="*/ 1255038302 w 959"/>
              <a:gd name="T51" fmla="*/ 123486826 h 799"/>
              <a:gd name="T52" fmla="*/ 1660784282 w 959"/>
              <a:gd name="T53" fmla="*/ 269655836 h 799"/>
              <a:gd name="T54" fmla="*/ 1897679384 w 959"/>
              <a:gd name="T55" fmla="*/ 519152023 h 799"/>
              <a:gd name="T56" fmla="*/ 2001005004 w 959"/>
              <a:gd name="T57" fmla="*/ 496469839 h 799"/>
              <a:gd name="T58" fmla="*/ 1915319685 w 959"/>
              <a:gd name="T59" fmla="*/ 372982963 h 799"/>
              <a:gd name="T60" fmla="*/ 1698586232 w 959"/>
              <a:gd name="T61" fmla="*/ 168849606 h 799"/>
              <a:gd name="T62" fmla="*/ 1265118928 w 959"/>
              <a:gd name="T63" fmla="*/ 10080621 h 799"/>
              <a:gd name="T64" fmla="*/ 934979228 w 959"/>
              <a:gd name="T65" fmla="*/ 10080621 h 799"/>
              <a:gd name="T66" fmla="*/ 632560258 w 959"/>
              <a:gd name="T67" fmla="*/ 113406208 h 799"/>
              <a:gd name="T68" fmla="*/ 378023565 w 959"/>
              <a:gd name="T69" fmla="*/ 282257402 h 799"/>
              <a:gd name="T70" fmla="*/ 171370687 w 959"/>
              <a:gd name="T71" fmla="*/ 519152023 h 799"/>
              <a:gd name="T72" fmla="*/ 47883778 w 959"/>
              <a:gd name="T73" fmla="*/ 791328707 h 799"/>
              <a:gd name="T74" fmla="*/ 0 w 959"/>
              <a:gd name="T75" fmla="*/ 1086186187 h 799"/>
              <a:gd name="T76" fmla="*/ 30241890 w 959"/>
              <a:gd name="T77" fmla="*/ 1290319494 h 799"/>
              <a:gd name="T78" fmla="*/ 141128810 w 959"/>
              <a:gd name="T79" fmla="*/ 1562496179 h 799"/>
              <a:gd name="T80" fmla="*/ 330141386 w 959"/>
              <a:gd name="T81" fmla="*/ 1776708913 h 799"/>
              <a:gd name="T82" fmla="*/ 577116816 w 959"/>
              <a:gd name="T83" fmla="*/ 1935479439 h 799"/>
              <a:gd name="T84" fmla="*/ 869455161 w 959"/>
              <a:gd name="T85" fmla="*/ 2013603435 h 799"/>
              <a:gd name="T86" fmla="*/ 1179433609 w 959"/>
              <a:gd name="T87" fmla="*/ 2003522817 h 799"/>
              <a:gd name="T88" fmla="*/ 1491933007 w 959"/>
              <a:gd name="T89" fmla="*/ 1902716637 h 799"/>
              <a:gd name="T90" fmla="*/ 1867437507 w 959"/>
              <a:gd name="T91" fmla="*/ 1595257393 h 799"/>
              <a:gd name="T92" fmla="*/ 2056448446 w 959"/>
              <a:gd name="T93" fmla="*/ 1255037331 h 799"/>
              <a:gd name="T94" fmla="*/ 2142133764 w 959"/>
              <a:gd name="T95" fmla="*/ 1176911748 h 799"/>
              <a:gd name="T96" fmla="*/ 2147483647 w 959"/>
              <a:gd name="T97" fmla="*/ 1131548968 h 799"/>
              <a:gd name="T98" fmla="*/ 2147483647 w 959"/>
              <a:gd name="T99" fmla="*/ 1018142809 h 799"/>
              <a:gd name="T100" fmla="*/ 2147483647 w 959"/>
              <a:gd name="T101" fmla="*/ 859372283 h 799"/>
              <a:gd name="T102" fmla="*/ 2147483647 w 959"/>
              <a:gd name="T103" fmla="*/ 758565905 h 799"/>
              <a:gd name="T104" fmla="*/ 2147483647 w 959"/>
              <a:gd name="T105" fmla="*/ 655240365 h 799"/>
              <a:gd name="T106" fmla="*/ 2076609697 w 959"/>
              <a:gd name="T107" fmla="*/ 645159747 h 7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9"/>
              <a:gd name="T163" fmla="*/ 0 h 799"/>
              <a:gd name="T164" fmla="*/ 959 w 959"/>
              <a:gd name="T165" fmla="*/ 799 h 79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9" h="799">
                <a:moveTo>
                  <a:pt x="824" y="256"/>
                </a:moveTo>
                <a:lnTo>
                  <a:pt x="824" y="256"/>
                </a:lnTo>
                <a:lnTo>
                  <a:pt x="820" y="256"/>
                </a:lnTo>
                <a:lnTo>
                  <a:pt x="809" y="229"/>
                </a:lnTo>
                <a:lnTo>
                  <a:pt x="794" y="197"/>
                </a:lnTo>
                <a:lnTo>
                  <a:pt x="768" y="233"/>
                </a:lnTo>
                <a:lnTo>
                  <a:pt x="779" y="260"/>
                </a:lnTo>
                <a:lnTo>
                  <a:pt x="790" y="287"/>
                </a:lnTo>
                <a:lnTo>
                  <a:pt x="794" y="310"/>
                </a:lnTo>
                <a:lnTo>
                  <a:pt x="831" y="301"/>
                </a:lnTo>
                <a:lnTo>
                  <a:pt x="865" y="301"/>
                </a:lnTo>
                <a:lnTo>
                  <a:pt x="891" y="310"/>
                </a:lnTo>
                <a:lnTo>
                  <a:pt x="902" y="314"/>
                </a:lnTo>
                <a:lnTo>
                  <a:pt x="910" y="323"/>
                </a:lnTo>
                <a:lnTo>
                  <a:pt x="917" y="332"/>
                </a:lnTo>
                <a:lnTo>
                  <a:pt x="921" y="346"/>
                </a:lnTo>
                <a:lnTo>
                  <a:pt x="921" y="359"/>
                </a:lnTo>
                <a:lnTo>
                  <a:pt x="917" y="373"/>
                </a:lnTo>
                <a:lnTo>
                  <a:pt x="910" y="382"/>
                </a:lnTo>
                <a:lnTo>
                  <a:pt x="902" y="395"/>
                </a:lnTo>
                <a:lnTo>
                  <a:pt x="876" y="413"/>
                </a:lnTo>
                <a:lnTo>
                  <a:pt x="846" y="422"/>
                </a:lnTo>
                <a:lnTo>
                  <a:pt x="816" y="422"/>
                </a:lnTo>
                <a:lnTo>
                  <a:pt x="798" y="422"/>
                </a:lnTo>
                <a:lnTo>
                  <a:pt x="794" y="440"/>
                </a:lnTo>
                <a:lnTo>
                  <a:pt x="786" y="467"/>
                </a:lnTo>
                <a:lnTo>
                  <a:pt x="779" y="498"/>
                </a:lnTo>
                <a:lnTo>
                  <a:pt x="753" y="548"/>
                </a:lnTo>
                <a:lnTo>
                  <a:pt x="719" y="597"/>
                </a:lnTo>
                <a:lnTo>
                  <a:pt x="678" y="642"/>
                </a:lnTo>
                <a:lnTo>
                  <a:pt x="633" y="678"/>
                </a:lnTo>
                <a:lnTo>
                  <a:pt x="580" y="710"/>
                </a:lnTo>
                <a:lnTo>
                  <a:pt x="524" y="732"/>
                </a:lnTo>
                <a:lnTo>
                  <a:pt x="464" y="750"/>
                </a:lnTo>
                <a:lnTo>
                  <a:pt x="423" y="755"/>
                </a:lnTo>
                <a:lnTo>
                  <a:pt x="386" y="755"/>
                </a:lnTo>
                <a:lnTo>
                  <a:pt x="348" y="750"/>
                </a:lnTo>
                <a:lnTo>
                  <a:pt x="315" y="746"/>
                </a:lnTo>
                <a:lnTo>
                  <a:pt x="277" y="737"/>
                </a:lnTo>
                <a:lnTo>
                  <a:pt x="244" y="728"/>
                </a:lnTo>
                <a:lnTo>
                  <a:pt x="214" y="710"/>
                </a:lnTo>
                <a:lnTo>
                  <a:pt x="184" y="692"/>
                </a:lnTo>
                <a:lnTo>
                  <a:pt x="158" y="674"/>
                </a:lnTo>
                <a:lnTo>
                  <a:pt x="131" y="651"/>
                </a:lnTo>
                <a:lnTo>
                  <a:pt x="109" y="624"/>
                </a:lnTo>
                <a:lnTo>
                  <a:pt x="90" y="597"/>
                </a:lnTo>
                <a:lnTo>
                  <a:pt x="71" y="566"/>
                </a:lnTo>
                <a:lnTo>
                  <a:pt x="60" y="534"/>
                </a:lnTo>
                <a:lnTo>
                  <a:pt x="49" y="503"/>
                </a:lnTo>
                <a:lnTo>
                  <a:pt x="41" y="467"/>
                </a:lnTo>
                <a:lnTo>
                  <a:pt x="41" y="431"/>
                </a:lnTo>
                <a:lnTo>
                  <a:pt x="41" y="395"/>
                </a:lnTo>
                <a:lnTo>
                  <a:pt x="49" y="359"/>
                </a:lnTo>
                <a:lnTo>
                  <a:pt x="56" y="328"/>
                </a:lnTo>
                <a:lnTo>
                  <a:pt x="68" y="292"/>
                </a:lnTo>
                <a:lnTo>
                  <a:pt x="83" y="260"/>
                </a:lnTo>
                <a:lnTo>
                  <a:pt x="101" y="229"/>
                </a:lnTo>
                <a:lnTo>
                  <a:pt x="124" y="202"/>
                </a:lnTo>
                <a:lnTo>
                  <a:pt x="146" y="175"/>
                </a:lnTo>
                <a:lnTo>
                  <a:pt x="172" y="148"/>
                </a:lnTo>
                <a:lnTo>
                  <a:pt x="202" y="125"/>
                </a:lnTo>
                <a:lnTo>
                  <a:pt x="236" y="103"/>
                </a:lnTo>
                <a:lnTo>
                  <a:pt x="266" y="85"/>
                </a:lnTo>
                <a:lnTo>
                  <a:pt x="303" y="72"/>
                </a:lnTo>
                <a:lnTo>
                  <a:pt x="341" y="58"/>
                </a:lnTo>
                <a:lnTo>
                  <a:pt x="378" y="49"/>
                </a:lnTo>
                <a:lnTo>
                  <a:pt x="438" y="45"/>
                </a:lnTo>
                <a:lnTo>
                  <a:pt x="498" y="49"/>
                </a:lnTo>
                <a:lnTo>
                  <a:pt x="558" y="58"/>
                </a:lnTo>
                <a:lnTo>
                  <a:pt x="610" y="81"/>
                </a:lnTo>
                <a:lnTo>
                  <a:pt x="659" y="107"/>
                </a:lnTo>
                <a:lnTo>
                  <a:pt x="704" y="143"/>
                </a:lnTo>
                <a:lnTo>
                  <a:pt x="738" y="184"/>
                </a:lnTo>
                <a:lnTo>
                  <a:pt x="753" y="206"/>
                </a:lnTo>
                <a:lnTo>
                  <a:pt x="768" y="233"/>
                </a:lnTo>
                <a:lnTo>
                  <a:pt x="794" y="197"/>
                </a:lnTo>
                <a:lnTo>
                  <a:pt x="779" y="175"/>
                </a:lnTo>
                <a:lnTo>
                  <a:pt x="760" y="148"/>
                </a:lnTo>
                <a:lnTo>
                  <a:pt x="741" y="125"/>
                </a:lnTo>
                <a:lnTo>
                  <a:pt x="723" y="103"/>
                </a:lnTo>
                <a:lnTo>
                  <a:pt x="674" y="67"/>
                </a:lnTo>
                <a:lnTo>
                  <a:pt x="622" y="36"/>
                </a:lnTo>
                <a:lnTo>
                  <a:pt x="566" y="13"/>
                </a:lnTo>
                <a:lnTo>
                  <a:pt x="502" y="4"/>
                </a:lnTo>
                <a:lnTo>
                  <a:pt x="438" y="0"/>
                </a:lnTo>
                <a:lnTo>
                  <a:pt x="371" y="4"/>
                </a:lnTo>
                <a:lnTo>
                  <a:pt x="330" y="13"/>
                </a:lnTo>
                <a:lnTo>
                  <a:pt x="289" y="27"/>
                </a:lnTo>
                <a:lnTo>
                  <a:pt x="251" y="45"/>
                </a:lnTo>
                <a:lnTo>
                  <a:pt x="214" y="67"/>
                </a:lnTo>
                <a:lnTo>
                  <a:pt x="180" y="89"/>
                </a:lnTo>
                <a:lnTo>
                  <a:pt x="150" y="112"/>
                </a:lnTo>
                <a:lnTo>
                  <a:pt x="120" y="143"/>
                </a:lnTo>
                <a:lnTo>
                  <a:pt x="94" y="175"/>
                </a:lnTo>
                <a:lnTo>
                  <a:pt x="68" y="206"/>
                </a:lnTo>
                <a:lnTo>
                  <a:pt x="49" y="242"/>
                </a:lnTo>
                <a:lnTo>
                  <a:pt x="34" y="278"/>
                </a:lnTo>
                <a:lnTo>
                  <a:pt x="19" y="314"/>
                </a:lnTo>
                <a:lnTo>
                  <a:pt x="8" y="355"/>
                </a:lnTo>
                <a:lnTo>
                  <a:pt x="4" y="391"/>
                </a:lnTo>
                <a:lnTo>
                  <a:pt x="0" y="431"/>
                </a:lnTo>
                <a:lnTo>
                  <a:pt x="4" y="471"/>
                </a:lnTo>
                <a:lnTo>
                  <a:pt x="12" y="512"/>
                </a:lnTo>
                <a:lnTo>
                  <a:pt x="23" y="552"/>
                </a:lnTo>
                <a:lnTo>
                  <a:pt x="38" y="588"/>
                </a:lnTo>
                <a:lnTo>
                  <a:pt x="56" y="620"/>
                </a:lnTo>
                <a:lnTo>
                  <a:pt x="79" y="651"/>
                </a:lnTo>
                <a:lnTo>
                  <a:pt x="101" y="683"/>
                </a:lnTo>
                <a:lnTo>
                  <a:pt x="131" y="705"/>
                </a:lnTo>
                <a:lnTo>
                  <a:pt x="161" y="732"/>
                </a:lnTo>
                <a:lnTo>
                  <a:pt x="195" y="750"/>
                </a:lnTo>
                <a:lnTo>
                  <a:pt x="229" y="768"/>
                </a:lnTo>
                <a:lnTo>
                  <a:pt x="266" y="782"/>
                </a:lnTo>
                <a:lnTo>
                  <a:pt x="303" y="791"/>
                </a:lnTo>
                <a:lnTo>
                  <a:pt x="345" y="799"/>
                </a:lnTo>
                <a:lnTo>
                  <a:pt x="386" y="799"/>
                </a:lnTo>
                <a:lnTo>
                  <a:pt x="427" y="799"/>
                </a:lnTo>
                <a:lnTo>
                  <a:pt x="468" y="795"/>
                </a:lnTo>
                <a:lnTo>
                  <a:pt x="532" y="777"/>
                </a:lnTo>
                <a:lnTo>
                  <a:pt x="592" y="755"/>
                </a:lnTo>
                <a:lnTo>
                  <a:pt x="648" y="719"/>
                </a:lnTo>
                <a:lnTo>
                  <a:pt x="697" y="683"/>
                </a:lnTo>
                <a:lnTo>
                  <a:pt x="741" y="633"/>
                </a:lnTo>
                <a:lnTo>
                  <a:pt x="779" y="584"/>
                </a:lnTo>
                <a:lnTo>
                  <a:pt x="805" y="530"/>
                </a:lnTo>
                <a:lnTo>
                  <a:pt x="816" y="498"/>
                </a:lnTo>
                <a:lnTo>
                  <a:pt x="828" y="467"/>
                </a:lnTo>
                <a:lnTo>
                  <a:pt x="850" y="467"/>
                </a:lnTo>
                <a:lnTo>
                  <a:pt x="876" y="462"/>
                </a:lnTo>
                <a:lnTo>
                  <a:pt x="899" y="449"/>
                </a:lnTo>
                <a:lnTo>
                  <a:pt x="917" y="436"/>
                </a:lnTo>
                <a:lnTo>
                  <a:pt x="932" y="422"/>
                </a:lnTo>
                <a:lnTo>
                  <a:pt x="947" y="404"/>
                </a:lnTo>
                <a:lnTo>
                  <a:pt x="955" y="382"/>
                </a:lnTo>
                <a:lnTo>
                  <a:pt x="959" y="364"/>
                </a:lnTo>
                <a:lnTo>
                  <a:pt x="959" y="341"/>
                </a:lnTo>
                <a:lnTo>
                  <a:pt x="955" y="319"/>
                </a:lnTo>
                <a:lnTo>
                  <a:pt x="944" y="301"/>
                </a:lnTo>
                <a:lnTo>
                  <a:pt x="932" y="283"/>
                </a:lnTo>
                <a:lnTo>
                  <a:pt x="914" y="269"/>
                </a:lnTo>
                <a:lnTo>
                  <a:pt x="895" y="260"/>
                </a:lnTo>
                <a:lnTo>
                  <a:pt x="872" y="256"/>
                </a:lnTo>
                <a:lnTo>
                  <a:pt x="850" y="251"/>
                </a:lnTo>
                <a:lnTo>
                  <a:pt x="824" y="2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Freeform 12"/>
          <p:cNvSpPr>
            <a:spLocks/>
          </p:cNvSpPr>
          <p:nvPr/>
        </p:nvSpPr>
        <p:spPr bwMode="auto">
          <a:xfrm>
            <a:off x="7283450" y="2074863"/>
            <a:ext cx="185738" cy="128587"/>
          </a:xfrm>
          <a:custGeom>
            <a:avLst/>
            <a:gdLst>
              <a:gd name="T0" fmla="*/ 294859891 w 117"/>
              <a:gd name="T1" fmla="*/ 78123742 h 81"/>
              <a:gd name="T2" fmla="*/ 294859891 w 117"/>
              <a:gd name="T3" fmla="*/ 78123742 h 81"/>
              <a:gd name="T4" fmla="*/ 294859891 w 117"/>
              <a:gd name="T5" fmla="*/ 113405803 h 81"/>
              <a:gd name="T6" fmla="*/ 274698592 w 117"/>
              <a:gd name="T7" fmla="*/ 136087907 h 81"/>
              <a:gd name="T8" fmla="*/ 257056662 w 117"/>
              <a:gd name="T9" fmla="*/ 158768422 h 81"/>
              <a:gd name="T10" fmla="*/ 226814713 w 117"/>
              <a:gd name="T11" fmla="*/ 168849004 h 81"/>
              <a:gd name="T12" fmla="*/ 57964553 w 117"/>
              <a:gd name="T13" fmla="*/ 204131041 h 81"/>
              <a:gd name="T14" fmla="*/ 57964553 w 117"/>
              <a:gd name="T15" fmla="*/ 204131041 h 81"/>
              <a:gd name="T16" fmla="*/ 37803242 w 117"/>
              <a:gd name="T17" fmla="*/ 204131041 h 81"/>
              <a:gd name="T18" fmla="*/ 30241961 w 117"/>
              <a:gd name="T19" fmla="*/ 181450526 h 81"/>
              <a:gd name="T20" fmla="*/ 0 w 117"/>
              <a:gd name="T21" fmla="*/ 123486385 h 81"/>
              <a:gd name="T22" fmla="*/ 0 w 117"/>
              <a:gd name="T23" fmla="*/ 68043160 h 81"/>
              <a:gd name="T24" fmla="*/ 0 w 117"/>
              <a:gd name="T25" fmla="*/ 45362631 h 81"/>
              <a:gd name="T26" fmla="*/ 10080653 w 117"/>
              <a:gd name="T27" fmla="*/ 32761110 h 81"/>
              <a:gd name="T28" fmla="*/ 209174370 w 117"/>
              <a:gd name="T29" fmla="*/ 0 h 81"/>
              <a:gd name="T30" fmla="*/ 209174370 w 117"/>
              <a:gd name="T31" fmla="*/ 0 h 81"/>
              <a:gd name="T32" fmla="*/ 236895363 w 117"/>
              <a:gd name="T33" fmla="*/ 0 h 81"/>
              <a:gd name="T34" fmla="*/ 264617943 w 117"/>
              <a:gd name="T35" fmla="*/ 22680522 h 81"/>
              <a:gd name="T36" fmla="*/ 284779242 w 117"/>
              <a:gd name="T37" fmla="*/ 45362631 h 81"/>
              <a:gd name="T38" fmla="*/ 294859891 w 117"/>
              <a:gd name="T39" fmla="*/ 78123742 h 81"/>
              <a:gd name="T40" fmla="*/ 294859891 w 117"/>
              <a:gd name="T41" fmla="*/ 78123742 h 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81"/>
              <a:gd name="T65" fmla="*/ 117 w 117"/>
              <a:gd name="T66" fmla="*/ 81 h 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81">
                <a:moveTo>
                  <a:pt x="117" y="31"/>
                </a:moveTo>
                <a:lnTo>
                  <a:pt x="117" y="31"/>
                </a:lnTo>
                <a:lnTo>
                  <a:pt x="117" y="45"/>
                </a:lnTo>
                <a:lnTo>
                  <a:pt x="109" y="54"/>
                </a:lnTo>
                <a:lnTo>
                  <a:pt x="102" y="63"/>
                </a:lnTo>
                <a:lnTo>
                  <a:pt x="90" y="67"/>
                </a:lnTo>
                <a:lnTo>
                  <a:pt x="23" y="81"/>
                </a:lnTo>
                <a:lnTo>
                  <a:pt x="15" y="81"/>
                </a:lnTo>
                <a:lnTo>
                  <a:pt x="12" y="72"/>
                </a:lnTo>
                <a:lnTo>
                  <a:pt x="0" y="49"/>
                </a:lnTo>
                <a:lnTo>
                  <a:pt x="0" y="27"/>
                </a:lnTo>
                <a:lnTo>
                  <a:pt x="0" y="18"/>
                </a:lnTo>
                <a:lnTo>
                  <a:pt x="4" y="13"/>
                </a:lnTo>
                <a:lnTo>
                  <a:pt x="83" y="0"/>
                </a:lnTo>
                <a:lnTo>
                  <a:pt x="94" y="0"/>
                </a:lnTo>
                <a:lnTo>
                  <a:pt x="105" y="9"/>
                </a:lnTo>
                <a:lnTo>
                  <a:pt x="113" y="18"/>
                </a:lnTo>
                <a:lnTo>
                  <a:pt x="117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0" name="Freeform 13"/>
          <p:cNvSpPr>
            <a:spLocks/>
          </p:cNvSpPr>
          <p:nvPr/>
        </p:nvSpPr>
        <p:spPr bwMode="auto">
          <a:xfrm>
            <a:off x="7421563" y="2787650"/>
            <a:ext cx="723900" cy="1876425"/>
          </a:xfrm>
          <a:custGeom>
            <a:avLst/>
            <a:gdLst>
              <a:gd name="T0" fmla="*/ 423386335 w 456"/>
              <a:gd name="T1" fmla="*/ 90725612 h 1182"/>
              <a:gd name="T2" fmla="*/ 423386335 w 456"/>
              <a:gd name="T3" fmla="*/ 90725612 h 1182"/>
              <a:gd name="T4" fmla="*/ 488910380 w 456"/>
              <a:gd name="T5" fmla="*/ 45362806 h 1182"/>
              <a:gd name="T6" fmla="*/ 564515047 w 456"/>
              <a:gd name="T7" fmla="*/ 12599985 h 1182"/>
              <a:gd name="T8" fmla="*/ 660280959 w 456"/>
              <a:gd name="T9" fmla="*/ 0 h 1182"/>
              <a:gd name="T10" fmla="*/ 715724382 w 456"/>
              <a:gd name="T11" fmla="*/ 0 h 1182"/>
              <a:gd name="T12" fmla="*/ 773688754 w 456"/>
              <a:gd name="T13" fmla="*/ 12599985 h 1182"/>
              <a:gd name="T14" fmla="*/ 829132176 w 456"/>
              <a:gd name="T15" fmla="*/ 35282185 h 1182"/>
              <a:gd name="T16" fmla="*/ 894656420 w 456"/>
              <a:gd name="T17" fmla="*/ 68043422 h 1182"/>
              <a:gd name="T18" fmla="*/ 952619204 w 456"/>
              <a:gd name="T19" fmla="*/ 113406240 h 1182"/>
              <a:gd name="T20" fmla="*/ 1018143249 w 456"/>
              <a:gd name="T21" fmla="*/ 181451225 h 1182"/>
              <a:gd name="T22" fmla="*/ 1083667294 w 456"/>
              <a:gd name="T23" fmla="*/ 262096241 h 1182"/>
              <a:gd name="T24" fmla="*/ 1149191339 w 456"/>
              <a:gd name="T25" fmla="*/ 362902449 h 1182"/>
              <a:gd name="T26" fmla="*/ 1149191339 w 456"/>
              <a:gd name="T27" fmla="*/ 362902449 h 1182"/>
              <a:gd name="T28" fmla="*/ 1131551044 w 456"/>
              <a:gd name="T29" fmla="*/ 579635896 h 1182"/>
              <a:gd name="T30" fmla="*/ 1111389799 w 456"/>
              <a:gd name="T31" fmla="*/ 826611107 h 1182"/>
              <a:gd name="T32" fmla="*/ 1083667294 w 456"/>
              <a:gd name="T33" fmla="*/ 1156750844 h 1182"/>
              <a:gd name="T34" fmla="*/ 1028223872 w 456"/>
              <a:gd name="T35" fmla="*/ 1552416006 h 1182"/>
              <a:gd name="T36" fmla="*/ 960180465 w 456"/>
              <a:gd name="T37" fmla="*/ 1993442770 h 1182"/>
              <a:gd name="T38" fmla="*/ 877014537 w 456"/>
              <a:gd name="T39" fmla="*/ 2147483647 h 1182"/>
              <a:gd name="T40" fmla="*/ 763608132 w 456"/>
              <a:gd name="T41" fmla="*/ 2147483647 h 1182"/>
              <a:gd name="T42" fmla="*/ 0 w 456"/>
              <a:gd name="T43" fmla="*/ 2147483647 h 1182"/>
              <a:gd name="T44" fmla="*/ 0 w 456"/>
              <a:gd name="T45" fmla="*/ 2147483647 h 1182"/>
              <a:gd name="T46" fmla="*/ 83165953 w 456"/>
              <a:gd name="T47" fmla="*/ 2147483647 h 1182"/>
              <a:gd name="T48" fmla="*/ 141128762 w 456"/>
              <a:gd name="T49" fmla="*/ 2147483647 h 1182"/>
              <a:gd name="T50" fmla="*/ 206652807 w 456"/>
              <a:gd name="T51" fmla="*/ 1937999356 h 1182"/>
              <a:gd name="T52" fmla="*/ 272176901 w 456"/>
              <a:gd name="T53" fmla="*/ 1519653194 h 1182"/>
              <a:gd name="T54" fmla="*/ 337700946 w 456"/>
              <a:gd name="T55" fmla="*/ 1066025257 h 1182"/>
              <a:gd name="T56" fmla="*/ 385584696 w 456"/>
              <a:gd name="T57" fmla="*/ 579635896 h 1182"/>
              <a:gd name="T58" fmla="*/ 423386335 w 456"/>
              <a:gd name="T59" fmla="*/ 90725612 h 1182"/>
              <a:gd name="T60" fmla="*/ 423386335 w 456"/>
              <a:gd name="T61" fmla="*/ 90725612 h 11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56"/>
              <a:gd name="T94" fmla="*/ 0 h 1182"/>
              <a:gd name="T95" fmla="*/ 456 w 456"/>
              <a:gd name="T96" fmla="*/ 1182 h 11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56" h="1182">
                <a:moveTo>
                  <a:pt x="168" y="36"/>
                </a:moveTo>
                <a:lnTo>
                  <a:pt x="168" y="36"/>
                </a:lnTo>
                <a:lnTo>
                  <a:pt x="194" y="18"/>
                </a:lnTo>
                <a:lnTo>
                  <a:pt x="224" y="5"/>
                </a:lnTo>
                <a:lnTo>
                  <a:pt x="262" y="0"/>
                </a:lnTo>
                <a:lnTo>
                  <a:pt x="284" y="0"/>
                </a:lnTo>
                <a:lnTo>
                  <a:pt x="307" y="5"/>
                </a:lnTo>
                <a:lnTo>
                  <a:pt x="329" y="14"/>
                </a:lnTo>
                <a:lnTo>
                  <a:pt x="355" y="27"/>
                </a:lnTo>
                <a:lnTo>
                  <a:pt x="378" y="45"/>
                </a:lnTo>
                <a:lnTo>
                  <a:pt x="404" y="72"/>
                </a:lnTo>
                <a:lnTo>
                  <a:pt x="430" y="104"/>
                </a:lnTo>
                <a:lnTo>
                  <a:pt x="456" y="144"/>
                </a:lnTo>
                <a:lnTo>
                  <a:pt x="449" y="230"/>
                </a:lnTo>
                <a:lnTo>
                  <a:pt x="441" y="328"/>
                </a:lnTo>
                <a:lnTo>
                  <a:pt x="430" y="459"/>
                </a:lnTo>
                <a:lnTo>
                  <a:pt x="408" y="616"/>
                </a:lnTo>
                <a:lnTo>
                  <a:pt x="381" y="791"/>
                </a:lnTo>
                <a:lnTo>
                  <a:pt x="348" y="980"/>
                </a:lnTo>
                <a:lnTo>
                  <a:pt x="303" y="1182"/>
                </a:lnTo>
                <a:lnTo>
                  <a:pt x="0" y="1182"/>
                </a:lnTo>
                <a:lnTo>
                  <a:pt x="33" y="1034"/>
                </a:lnTo>
                <a:lnTo>
                  <a:pt x="56" y="917"/>
                </a:lnTo>
                <a:lnTo>
                  <a:pt x="82" y="769"/>
                </a:lnTo>
                <a:lnTo>
                  <a:pt x="108" y="603"/>
                </a:lnTo>
                <a:lnTo>
                  <a:pt x="134" y="423"/>
                </a:lnTo>
                <a:lnTo>
                  <a:pt x="153" y="230"/>
                </a:lnTo>
                <a:lnTo>
                  <a:pt x="168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1" name="Freeform 14"/>
          <p:cNvSpPr>
            <a:spLocks/>
          </p:cNvSpPr>
          <p:nvPr/>
        </p:nvSpPr>
        <p:spPr bwMode="auto">
          <a:xfrm>
            <a:off x="7872413" y="2959100"/>
            <a:ext cx="95250" cy="314325"/>
          </a:xfrm>
          <a:custGeom>
            <a:avLst/>
            <a:gdLst>
              <a:gd name="T0" fmla="*/ 151209386 w 60"/>
              <a:gd name="T1" fmla="*/ 0 h 198"/>
              <a:gd name="T2" fmla="*/ 47883763 w 60"/>
              <a:gd name="T3" fmla="*/ 90725622 h 198"/>
              <a:gd name="T4" fmla="*/ 0 w 60"/>
              <a:gd name="T5" fmla="*/ 498990982 h 198"/>
              <a:gd name="T6" fmla="*/ 151209386 w 60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98"/>
              <a:gd name="T14" fmla="*/ 60 w 60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98">
                <a:moveTo>
                  <a:pt x="60" y="0"/>
                </a:moveTo>
                <a:lnTo>
                  <a:pt x="19" y="36"/>
                </a:lnTo>
                <a:lnTo>
                  <a:pt x="0" y="198"/>
                </a:lnTo>
                <a:lnTo>
                  <a:pt x="6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2" name="Freeform 15"/>
          <p:cNvSpPr>
            <a:spLocks/>
          </p:cNvSpPr>
          <p:nvPr/>
        </p:nvSpPr>
        <p:spPr bwMode="auto">
          <a:xfrm>
            <a:off x="7770813" y="2881313"/>
            <a:ext cx="95250" cy="341312"/>
          </a:xfrm>
          <a:custGeom>
            <a:avLst/>
            <a:gdLst>
              <a:gd name="T0" fmla="*/ 105846585 w 60"/>
              <a:gd name="T1" fmla="*/ 0 h 215"/>
              <a:gd name="T2" fmla="*/ 151209386 w 60"/>
              <a:gd name="T3" fmla="*/ 168849429 h 215"/>
              <a:gd name="T4" fmla="*/ 0 w 60"/>
              <a:gd name="T5" fmla="*/ 541832051 h 215"/>
              <a:gd name="T6" fmla="*/ 105846585 w 60"/>
              <a:gd name="T7" fmla="*/ 0 h 215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15"/>
              <a:gd name="T14" fmla="*/ 60 w 60"/>
              <a:gd name="T15" fmla="*/ 215 h 2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15">
                <a:moveTo>
                  <a:pt x="42" y="0"/>
                </a:moveTo>
                <a:lnTo>
                  <a:pt x="60" y="67"/>
                </a:lnTo>
                <a:lnTo>
                  <a:pt x="0" y="21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3" name="Freeform 16"/>
          <p:cNvSpPr>
            <a:spLocks/>
          </p:cNvSpPr>
          <p:nvPr/>
        </p:nvSpPr>
        <p:spPr bwMode="auto">
          <a:xfrm>
            <a:off x="6767513" y="947738"/>
            <a:ext cx="1651000" cy="1219200"/>
          </a:xfrm>
          <a:custGeom>
            <a:avLst/>
            <a:gdLst>
              <a:gd name="T0" fmla="*/ 2018644208 w 1040"/>
              <a:gd name="T1" fmla="*/ 1517133977 h 768"/>
              <a:gd name="T2" fmla="*/ 2121971360 w 1040"/>
              <a:gd name="T3" fmla="*/ 1643141750 h 768"/>
              <a:gd name="T4" fmla="*/ 2147483647 w 1040"/>
              <a:gd name="T5" fmla="*/ 1675904961 h 768"/>
              <a:gd name="T6" fmla="*/ 2147483647 w 1040"/>
              <a:gd name="T7" fmla="*/ 1335682785 h 768"/>
              <a:gd name="T8" fmla="*/ 2147483647 w 1040"/>
              <a:gd name="T9" fmla="*/ 1257557172 h 768"/>
              <a:gd name="T10" fmla="*/ 2147483647 w 1040"/>
              <a:gd name="T11" fmla="*/ 1063505996 h 768"/>
              <a:gd name="T12" fmla="*/ 2147483647 w 1040"/>
              <a:gd name="T13" fmla="*/ 839212955 h 768"/>
              <a:gd name="T14" fmla="*/ 2147483647 w 1040"/>
              <a:gd name="T15" fmla="*/ 599797195 h 768"/>
              <a:gd name="T16" fmla="*/ 2147483647 w 1040"/>
              <a:gd name="T17" fmla="*/ 476310372 h 768"/>
              <a:gd name="T18" fmla="*/ 2147483647 w 1040"/>
              <a:gd name="T19" fmla="*/ 340221879 h 768"/>
              <a:gd name="T20" fmla="*/ 2147483647 w 1040"/>
              <a:gd name="T21" fmla="*/ 282257509 h 768"/>
              <a:gd name="T22" fmla="*/ 2018644208 w 1040"/>
              <a:gd name="T23" fmla="*/ 294857493 h 768"/>
              <a:gd name="T24" fmla="*/ 2046366708 w 1040"/>
              <a:gd name="T25" fmla="*/ 123486873 h 768"/>
              <a:gd name="T26" fmla="*/ 1953120177 w 1040"/>
              <a:gd name="T27" fmla="*/ 78124050 h 768"/>
              <a:gd name="T28" fmla="*/ 1774189961 w 1040"/>
              <a:gd name="T29" fmla="*/ 249494695 h 768"/>
              <a:gd name="T30" fmla="*/ 1481851576 w 1040"/>
              <a:gd name="T31" fmla="*/ 136088444 h 768"/>
              <a:gd name="T32" fmla="*/ 1083667076 w 1040"/>
              <a:gd name="T33" fmla="*/ 146169066 h 768"/>
              <a:gd name="T34" fmla="*/ 791328889 w 1040"/>
              <a:gd name="T35" fmla="*/ 249494695 h 768"/>
              <a:gd name="T36" fmla="*/ 725804858 w 1040"/>
              <a:gd name="T37" fmla="*/ 294857493 h 768"/>
              <a:gd name="T38" fmla="*/ 498990902 w 1040"/>
              <a:gd name="T39" fmla="*/ 372983106 h 768"/>
              <a:gd name="T40" fmla="*/ 272176846 w 1040"/>
              <a:gd name="T41" fmla="*/ 544353775 h 768"/>
              <a:gd name="T42" fmla="*/ 302418707 w 1040"/>
              <a:gd name="T43" fmla="*/ 622477801 h 768"/>
              <a:gd name="T44" fmla="*/ 536792434 w 1040"/>
              <a:gd name="T45" fmla="*/ 612397179 h 768"/>
              <a:gd name="T46" fmla="*/ 320058999 w 1040"/>
              <a:gd name="T47" fmla="*/ 725804968 h 768"/>
              <a:gd name="T48" fmla="*/ 120967493 w 1040"/>
              <a:gd name="T49" fmla="*/ 940019173 h 768"/>
              <a:gd name="T50" fmla="*/ 0 w 1040"/>
              <a:gd name="T51" fmla="*/ 1257557172 h 768"/>
              <a:gd name="T52" fmla="*/ 189010886 w 1040"/>
              <a:gd name="T53" fmla="*/ 1144150971 h 768"/>
              <a:gd name="T54" fmla="*/ 226814055 w 1040"/>
              <a:gd name="T55" fmla="*/ 1176912198 h 768"/>
              <a:gd name="T56" fmla="*/ 103325589 w 1040"/>
              <a:gd name="T57" fmla="*/ 1381045583 h 768"/>
              <a:gd name="T58" fmla="*/ 37801545 w 1040"/>
              <a:gd name="T59" fmla="*/ 1653222371 h 768"/>
              <a:gd name="T60" fmla="*/ 103325589 w 1040"/>
              <a:gd name="T61" fmla="*/ 1688504944 h 768"/>
              <a:gd name="T62" fmla="*/ 244454347 w 1040"/>
              <a:gd name="T63" fmla="*/ 1552416153 h 768"/>
              <a:gd name="T64" fmla="*/ 244454347 w 1040"/>
              <a:gd name="T65" fmla="*/ 1585178968 h 768"/>
              <a:gd name="T66" fmla="*/ 302418707 w 1040"/>
              <a:gd name="T67" fmla="*/ 1935480178 h 768"/>
              <a:gd name="T68" fmla="*/ 347781498 w 1040"/>
              <a:gd name="T69" fmla="*/ 1721267759 h 768"/>
              <a:gd name="T70" fmla="*/ 488910281 w 1040"/>
              <a:gd name="T71" fmla="*/ 1461690557 h 768"/>
              <a:gd name="T72" fmla="*/ 612397086 w 1040"/>
              <a:gd name="T73" fmla="*/ 1335682785 h 768"/>
              <a:gd name="T74" fmla="*/ 632558326 w 1040"/>
              <a:gd name="T75" fmla="*/ 1507053355 h 768"/>
              <a:gd name="T76" fmla="*/ 962699632 w 1040"/>
              <a:gd name="T77" fmla="*/ 1302921558 h 768"/>
              <a:gd name="T78" fmla="*/ 1076105817 w 1040"/>
              <a:gd name="T79" fmla="*/ 1335682785 h 768"/>
              <a:gd name="T80" fmla="*/ 1038304284 w 1040"/>
              <a:gd name="T81" fmla="*/ 1597778951 h 768"/>
              <a:gd name="T82" fmla="*/ 1149191107 w 1040"/>
              <a:gd name="T83" fmla="*/ 1449090574 h 768"/>
              <a:gd name="T84" fmla="*/ 1338201944 w 1040"/>
              <a:gd name="T85" fmla="*/ 1313002179 h 768"/>
              <a:gd name="T86" fmla="*/ 1668343448 w 1040"/>
              <a:gd name="T87" fmla="*/ 1244957189 h 768"/>
              <a:gd name="T88" fmla="*/ 1774189961 w 1040"/>
              <a:gd name="T89" fmla="*/ 1290319987 h 768"/>
              <a:gd name="T90" fmla="*/ 1811991493 w 1040"/>
              <a:gd name="T91" fmla="*/ 1358364978 h 768"/>
              <a:gd name="T92" fmla="*/ 1857354284 w 1040"/>
              <a:gd name="T93" fmla="*/ 1575098346 h 768"/>
              <a:gd name="T94" fmla="*/ 1829633372 w 1040"/>
              <a:gd name="T95" fmla="*/ 1711187137 h 768"/>
              <a:gd name="T96" fmla="*/ 1905238024 w 1040"/>
              <a:gd name="T97" fmla="*/ 1698585566 h 768"/>
              <a:gd name="T98" fmla="*/ 1960681436 w 1040"/>
              <a:gd name="T99" fmla="*/ 1562496775 h 76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0"/>
              <a:gd name="T151" fmla="*/ 0 h 768"/>
              <a:gd name="T152" fmla="*/ 1040 w 1040"/>
              <a:gd name="T153" fmla="*/ 768 h 76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0" h="768">
                <a:moveTo>
                  <a:pt x="782" y="584"/>
                </a:moveTo>
                <a:lnTo>
                  <a:pt x="782" y="584"/>
                </a:lnTo>
                <a:lnTo>
                  <a:pt x="801" y="602"/>
                </a:lnTo>
                <a:lnTo>
                  <a:pt x="820" y="620"/>
                </a:lnTo>
                <a:lnTo>
                  <a:pt x="835" y="638"/>
                </a:lnTo>
                <a:lnTo>
                  <a:pt x="842" y="652"/>
                </a:lnTo>
                <a:lnTo>
                  <a:pt x="868" y="755"/>
                </a:lnTo>
                <a:lnTo>
                  <a:pt x="921" y="670"/>
                </a:lnTo>
                <a:lnTo>
                  <a:pt x="928" y="665"/>
                </a:lnTo>
                <a:lnTo>
                  <a:pt x="988" y="575"/>
                </a:lnTo>
                <a:lnTo>
                  <a:pt x="1025" y="530"/>
                </a:lnTo>
                <a:lnTo>
                  <a:pt x="1025" y="526"/>
                </a:lnTo>
                <a:lnTo>
                  <a:pt x="1033" y="499"/>
                </a:lnTo>
                <a:lnTo>
                  <a:pt x="1037" y="463"/>
                </a:lnTo>
                <a:lnTo>
                  <a:pt x="1040" y="422"/>
                </a:lnTo>
                <a:lnTo>
                  <a:pt x="1040" y="395"/>
                </a:lnTo>
                <a:lnTo>
                  <a:pt x="1040" y="364"/>
                </a:lnTo>
                <a:lnTo>
                  <a:pt x="1033" y="333"/>
                </a:lnTo>
                <a:lnTo>
                  <a:pt x="1025" y="301"/>
                </a:lnTo>
                <a:lnTo>
                  <a:pt x="1014" y="270"/>
                </a:lnTo>
                <a:lnTo>
                  <a:pt x="999" y="238"/>
                </a:lnTo>
                <a:lnTo>
                  <a:pt x="977" y="211"/>
                </a:lnTo>
                <a:lnTo>
                  <a:pt x="951" y="189"/>
                </a:lnTo>
                <a:lnTo>
                  <a:pt x="1029" y="153"/>
                </a:lnTo>
                <a:lnTo>
                  <a:pt x="1014" y="135"/>
                </a:lnTo>
                <a:lnTo>
                  <a:pt x="999" y="126"/>
                </a:lnTo>
                <a:lnTo>
                  <a:pt x="962" y="112"/>
                </a:lnTo>
                <a:lnTo>
                  <a:pt x="932" y="112"/>
                </a:lnTo>
                <a:lnTo>
                  <a:pt x="894" y="108"/>
                </a:lnTo>
                <a:lnTo>
                  <a:pt x="850" y="112"/>
                </a:lnTo>
                <a:lnTo>
                  <a:pt x="801" y="117"/>
                </a:lnTo>
                <a:lnTo>
                  <a:pt x="805" y="72"/>
                </a:lnTo>
                <a:lnTo>
                  <a:pt x="812" y="49"/>
                </a:lnTo>
                <a:lnTo>
                  <a:pt x="820" y="0"/>
                </a:lnTo>
                <a:lnTo>
                  <a:pt x="775" y="31"/>
                </a:lnTo>
                <a:lnTo>
                  <a:pt x="737" y="63"/>
                </a:lnTo>
                <a:lnTo>
                  <a:pt x="704" y="99"/>
                </a:lnTo>
                <a:lnTo>
                  <a:pt x="662" y="76"/>
                </a:lnTo>
                <a:lnTo>
                  <a:pt x="629" y="63"/>
                </a:lnTo>
                <a:lnTo>
                  <a:pt x="588" y="54"/>
                </a:lnTo>
                <a:lnTo>
                  <a:pt x="539" y="49"/>
                </a:lnTo>
                <a:lnTo>
                  <a:pt x="486" y="49"/>
                </a:lnTo>
                <a:lnTo>
                  <a:pt x="430" y="58"/>
                </a:lnTo>
                <a:lnTo>
                  <a:pt x="367" y="76"/>
                </a:lnTo>
                <a:lnTo>
                  <a:pt x="314" y="99"/>
                </a:lnTo>
                <a:lnTo>
                  <a:pt x="344" y="108"/>
                </a:lnTo>
                <a:lnTo>
                  <a:pt x="288" y="117"/>
                </a:lnTo>
                <a:lnTo>
                  <a:pt x="262" y="121"/>
                </a:lnTo>
                <a:lnTo>
                  <a:pt x="228" y="135"/>
                </a:lnTo>
                <a:lnTo>
                  <a:pt x="198" y="148"/>
                </a:lnTo>
                <a:lnTo>
                  <a:pt x="168" y="166"/>
                </a:lnTo>
                <a:lnTo>
                  <a:pt x="138" y="189"/>
                </a:lnTo>
                <a:lnTo>
                  <a:pt x="108" y="216"/>
                </a:lnTo>
                <a:lnTo>
                  <a:pt x="67" y="256"/>
                </a:lnTo>
                <a:lnTo>
                  <a:pt x="120" y="247"/>
                </a:lnTo>
                <a:lnTo>
                  <a:pt x="150" y="247"/>
                </a:lnTo>
                <a:lnTo>
                  <a:pt x="213" y="243"/>
                </a:lnTo>
                <a:lnTo>
                  <a:pt x="183" y="252"/>
                </a:lnTo>
                <a:lnTo>
                  <a:pt x="157" y="270"/>
                </a:lnTo>
                <a:lnTo>
                  <a:pt x="127" y="288"/>
                </a:lnTo>
                <a:lnTo>
                  <a:pt x="101" y="315"/>
                </a:lnTo>
                <a:lnTo>
                  <a:pt x="75" y="342"/>
                </a:lnTo>
                <a:lnTo>
                  <a:pt x="48" y="373"/>
                </a:lnTo>
                <a:lnTo>
                  <a:pt x="30" y="409"/>
                </a:lnTo>
                <a:lnTo>
                  <a:pt x="15" y="454"/>
                </a:lnTo>
                <a:lnTo>
                  <a:pt x="0" y="499"/>
                </a:lnTo>
                <a:lnTo>
                  <a:pt x="37" y="476"/>
                </a:lnTo>
                <a:lnTo>
                  <a:pt x="75" y="454"/>
                </a:lnTo>
                <a:lnTo>
                  <a:pt x="127" y="431"/>
                </a:lnTo>
                <a:lnTo>
                  <a:pt x="90" y="467"/>
                </a:lnTo>
                <a:lnTo>
                  <a:pt x="71" y="490"/>
                </a:lnTo>
                <a:lnTo>
                  <a:pt x="56" y="517"/>
                </a:lnTo>
                <a:lnTo>
                  <a:pt x="41" y="548"/>
                </a:lnTo>
                <a:lnTo>
                  <a:pt x="30" y="580"/>
                </a:lnTo>
                <a:lnTo>
                  <a:pt x="19" y="616"/>
                </a:lnTo>
                <a:lnTo>
                  <a:pt x="15" y="656"/>
                </a:lnTo>
                <a:lnTo>
                  <a:pt x="11" y="710"/>
                </a:lnTo>
                <a:lnTo>
                  <a:pt x="41" y="670"/>
                </a:lnTo>
                <a:lnTo>
                  <a:pt x="60" y="652"/>
                </a:lnTo>
                <a:lnTo>
                  <a:pt x="78" y="634"/>
                </a:lnTo>
                <a:lnTo>
                  <a:pt x="97" y="616"/>
                </a:lnTo>
                <a:lnTo>
                  <a:pt x="97" y="629"/>
                </a:lnTo>
                <a:lnTo>
                  <a:pt x="97" y="661"/>
                </a:lnTo>
                <a:lnTo>
                  <a:pt x="105" y="706"/>
                </a:lnTo>
                <a:lnTo>
                  <a:pt x="120" y="768"/>
                </a:lnTo>
                <a:lnTo>
                  <a:pt x="135" y="706"/>
                </a:lnTo>
                <a:lnTo>
                  <a:pt x="138" y="683"/>
                </a:lnTo>
                <a:lnTo>
                  <a:pt x="157" y="638"/>
                </a:lnTo>
                <a:lnTo>
                  <a:pt x="172" y="607"/>
                </a:lnTo>
                <a:lnTo>
                  <a:pt x="194" y="580"/>
                </a:lnTo>
                <a:lnTo>
                  <a:pt x="217" y="553"/>
                </a:lnTo>
                <a:lnTo>
                  <a:pt x="243" y="530"/>
                </a:lnTo>
                <a:lnTo>
                  <a:pt x="228" y="580"/>
                </a:lnTo>
                <a:lnTo>
                  <a:pt x="221" y="620"/>
                </a:lnTo>
                <a:lnTo>
                  <a:pt x="251" y="598"/>
                </a:lnTo>
                <a:lnTo>
                  <a:pt x="318" y="553"/>
                </a:lnTo>
                <a:lnTo>
                  <a:pt x="382" y="517"/>
                </a:lnTo>
                <a:lnTo>
                  <a:pt x="442" y="485"/>
                </a:lnTo>
                <a:lnTo>
                  <a:pt x="427" y="530"/>
                </a:lnTo>
                <a:lnTo>
                  <a:pt x="419" y="553"/>
                </a:lnTo>
                <a:lnTo>
                  <a:pt x="415" y="580"/>
                </a:lnTo>
                <a:lnTo>
                  <a:pt x="412" y="634"/>
                </a:lnTo>
                <a:lnTo>
                  <a:pt x="442" y="593"/>
                </a:lnTo>
                <a:lnTo>
                  <a:pt x="456" y="575"/>
                </a:lnTo>
                <a:lnTo>
                  <a:pt x="475" y="562"/>
                </a:lnTo>
                <a:lnTo>
                  <a:pt x="501" y="539"/>
                </a:lnTo>
                <a:lnTo>
                  <a:pt x="531" y="521"/>
                </a:lnTo>
                <a:lnTo>
                  <a:pt x="569" y="508"/>
                </a:lnTo>
                <a:lnTo>
                  <a:pt x="614" y="494"/>
                </a:lnTo>
                <a:lnTo>
                  <a:pt x="662" y="494"/>
                </a:lnTo>
                <a:lnTo>
                  <a:pt x="689" y="503"/>
                </a:lnTo>
                <a:lnTo>
                  <a:pt x="704" y="512"/>
                </a:lnTo>
                <a:lnTo>
                  <a:pt x="711" y="526"/>
                </a:lnTo>
                <a:lnTo>
                  <a:pt x="719" y="539"/>
                </a:lnTo>
                <a:lnTo>
                  <a:pt x="730" y="575"/>
                </a:lnTo>
                <a:lnTo>
                  <a:pt x="733" y="602"/>
                </a:lnTo>
                <a:lnTo>
                  <a:pt x="737" y="625"/>
                </a:lnTo>
                <a:lnTo>
                  <a:pt x="733" y="652"/>
                </a:lnTo>
                <a:lnTo>
                  <a:pt x="726" y="679"/>
                </a:lnTo>
                <a:lnTo>
                  <a:pt x="737" y="679"/>
                </a:lnTo>
                <a:lnTo>
                  <a:pt x="745" y="679"/>
                </a:lnTo>
                <a:lnTo>
                  <a:pt x="756" y="674"/>
                </a:lnTo>
                <a:lnTo>
                  <a:pt x="763" y="661"/>
                </a:lnTo>
                <a:lnTo>
                  <a:pt x="775" y="647"/>
                </a:lnTo>
                <a:lnTo>
                  <a:pt x="778" y="620"/>
                </a:lnTo>
                <a:lnTo>
                  <a:pt x="782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Freeform 17"/>
          <p:cNvSpPr>
            <a:spLocks/>
          </p:cNvSpPr>
          <p:nvPr/>
        </p:nvSpPr>
        <p:spPr bwMode="auto">
          <a:xfrm>
            <a:off x="6559550" y="2867025"/>
            <a:ext cx="1254125" cy="969963"/>
          </a:xfrm>
          <a:custGeom>
            <a:avLst/>
            <a:gdLst>
              <a:gd name="T0" fmla="*/ 677922814 w 790"/>
              <a:gd name="T1" fmla="*/ 1290320546 h 611"/>
              <a:gd name="T2" fmla="*/ 498990982 w 790"/>
              <a:gd name="T3" fmla="*/ 1212196487 h 611"/>
              <a:gd name="T4" fmla="*/ 378023420 w 790"/>
              <a:gd name="T5" fmla="*/ 1098788649 h 611"/>
              <a:gd name="T6" fmla="*/ 292338134 w 790"/>
              <a:gd name="T7" fmla="*/ 950100207 h 611"/>
              <a:gd name="T8" fmla="*/ 234375352 w 790"/>
              <a:gd name="T9" fmla="*/ 791329353 h 611"/>
              <a:gd name="T10" fmla="*/ 206652798 w 790"/>
              <a:gd name="T11" fmla="*/ 509071820 h 611"/>
              <a:gd name="T12" fmla="*/ 206652798 w 790"/>
              <a:gd name="T13" fmla="*/ 372983267 h 611"/>
              <a:gd name="T14" fmla="*/ 10080625 w 790"/>
              <a:gd name="T15" fmla="*/ 340222026 h 611"/>
              <a:gd name="T16" fmla="*/ 10080625 w 790"/>
              <a:gd name="T17" fmla="*/ 655240899 h 611"/>
              <a:gd name="T18" fmla="*/ 65524067 w 790"/>
              <a:gd name="T19" fmla="*/ 917337378 h 611"/>
              <a:gd name="T20" fmla="*/ 131048134 w 790"/>
              <a:gd name="T21" fmla="*/ 1098788649 h 611"/>
              <a:gd name="T22" fmla="*/ 226814092 w 790"/>
              <a:gd name="T23" fmla="*/ 1257559305 h 611"/>
              <a:gd name="T24" fmla="*/ 357862176 w 790"/>
              <a:gd name="T25" fmla="*/ 1393647758 h 611"/>
              <a:gd name="T26" fmla="*/ 536792520 w 790"/>
              <a:gd name="T27" fmla="*/ 1494454020 h 611"/>
              <a:gd name="T28" fmla="*/ 640119688 w 790"/>
              <a:gd name="T29" fmla="*/ 1527215261 h 611"/>
              <a:gd name="T30" fmla="*/ 791329016 w 790"/>
              <a:gd name="T31" fmla="*/ 1539816838 h 611"/>
              <a:gd name="T32" fmla="*/ 932457921 w 790"/>
              <a:gd name="T33" fmla="*/ 1517134635 h 611"/>
              <a:gd name="T34" fmla="*/ 1076105989 w 790"/>
              <a:gd name="T35" fmla="*/ 1471771817 h 611"/>
              <a:gd name="T36" fmla="*/ 1197073452 w 790"/>
              <a:gd name="T37" fmla="*/ 1393647758 h 611"/>
              <a:gd name="T38" fmla="*/ 1423889032 w 790"/>
              <a:gd name="T39" fmla="*/ 1166833670 h 611"/>
              <a:gd name="T40" fmla="*/ 1622980520 w 790"/>
              <a:gd name="T41" fmla="*/ 904737389 h 611"/>
              <a:gd name="T42" fmla="*/ 1774190245 w 790"/>
              <a:gd name="T43" fmla="*/ 622479658 h 611"/>
              <a:gd name="T44" fmla="*/ 1953122078 w 790"/>
              <a:gd name="T45" fmla="*/ 168851332 h 611"/>
              <a:gd name="T46" fmla="*/ 1801912749 w 790"/>
              <a:gd name="T47" fmla="*/ 0 h 611"/>
              <a:gd name="T48" fmla="*/ 1774190245 w 790"/>
              <a:gd name="T49" fmla="*/ 55443469 h 611"/>
              <a:gd name="T50" fmla="*/ 1612899898 w 790"/>
              <a:gd name="T51" fmla="*/ 453628376 h 611"/>
              <a:gd name="T52" fmla="*/ 1489413074 w 790"/>
              <a:gd name="T53" fmla="*/ 700603717 h 611"/>
              <a:gd name="T54" fmla="*/ 1320561864 w 790"/>
              <a:gd name="T55" fmla="*/ 950100207 h 611"/>
              <a:gd name="T56" fmla="*/ 1131549410 w 790"/>
              <a:gd name="T57" fmla="*/ 1154232093 h 611"/>
              <a:gd name="T58" fmla="*/ 970261047 w 790"/>
              <a:gd name="T59" fmla="*/ 1257559305 h 611"/>
              <a:gd name="T60" fmla="*/ 856853257 w 790"/>
              <a:gd name="T61" fmla="*/ 1290320546 h 611"/>
              <a:gd name="T62" fmla="*/ 745966218 w 790"/>
              <a:gd name="T63" fmla="*/ 1302922123 h 611"/>
              <a:gd name="T64" fmla="*/ 677922814 w 790"/>
              <a:gd name="T65" fmla="*/ 1290320546 h 6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0"/>
              <a:gd name="T100" fmla="*/ 0 h 611"/>
              <a:gd name="T101" fmla="*/ 790 w 790"/>
              <a:gd name="T102" fmla="*/ 611 h 61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0" h="611">
                <a:moveTo>
                  <a:pt x="269" y="512"/>
                </a:moveTo>
                <a:lnTo>
                  <a:pt x="269" y="512"/>
                </a:lnTo>
                <a:lnTo>
                  <a:pt x="232" y="499"/>
                </a:lnTo>
                <a:lnTo>
                  <a:pt x="198" y="481"/>
                </a:lnTo>
                <a:lnTo>
                  <a:pt x="172" y="458"/>
                </a:lnTo>
                <a:lnTo>
                  <a:pt x="150" y="436"/>
                </a:lnTo>
                <a:lnTo>
                  <a:pt x="131" y="404"/>
                </a:lnTo>
                <a:lnTo>
                  <a:pt x="116" y="377"/>
                </a:lnTo>
                <a:lnTo>
                  <a:pt x="105" y="346"/>
                </a:lnTo>
                <a:lnTo>
                  <a:pt x="93" y="314"/>
                </a:lnTo>
                <a:lnTo>
                  <a:pt x="86" y="256"/>
                </a:lnTo>
                <a:lnTo>
                  <a:pt x="82" y="202"/>
                </a:lnTo>
                <a:lnTo>
                  <a:pt x="82" y="166"/>
                </a:lnTo>
                <a:lnTo>
                  <a:pt x="82" y="148"/>
                </a:lnTo>
                <a:lnTo>
                  <a:pt x="4" y="135"/>
                </a:lnTo>
                <a:lnTo>
                  <a:pt x="0" y="193"/>
                </a:lnTo>
                <a:lnTo>
                  <a:pt x="4" y="260"/>
                </a:lnTo>
                <a:lnTo>
                  <a:pt x="15" y="332"/>
                </a:lnTo>
                <a:lnTo>
                  <a:pt x="26" y="364"/>
                </a:lnTo>
                <a:lnTo>
                  <a:pt x="37" y="400"/>
                </a:lnTo>
                <a:lnTo>
                  <a:pt x="52" y="436"/>
                </a:lnTo>
                <a:lnTo>
                  <a:pt x="71" y="467"/>
                </a:lnTo>
                <a:lnTo>
                  <a:pt x="90" y="499"/>
                </a:lnTo>
                <a:lnTo>
                  <a:pt x="116" y="526"/>
                </a:lnTo>
                <a:lnTo>
                  <a:pt x="142" y="553"/>
                </a:lnTo>
                <a:lnTo>
                  <a:pt x="176" y="575"/>
                </a:lnTo>
                <a:lnTo>
                  <a:pt x="213" y="593"/>
                </a:lnTo>
                <a:lnTo>
                  <a:pt x="254" y="606"/>
                </a:lnTo>
                <a:lnTo>
                  <a:pt x="284" y="611"/>
                </a:lnTo>
                <a:lnTo>
                  <a:pt x="314" y="611"/>
                </a:lnTo>
                <a:lnTo>
                  <a:pt x="344" y="611"/>
                </a:lnTo>
                <a:lnTo>
                  <a:pt x="370" y="602"/>
                </a:lnTo>
                <a:lnTo>
                  <a:pt x="400" y="593"/>
                </a:lnTo>
                <a:lnTo>
                  <a:pt x="427" y="584"/>
                </a:lnTo>
                <a:lnTo>
                  <a:pt x="453" y="570"/>
                </a:lnTo>
                <a:lnTo>
                  <a:pt x="475" y="553"/>
                </a:lnTo>
                <a:lnTo>
                  <a:pt x="524" y="512"/>
                </a:lnTo>
                <a:lnTo>
                  <a:pt x="565" y="463"/>
                </a:lnTo>
                <a:lnTo>
                  <a:pt x="606" y="413"/>
                </a:lnTo>
                <a:lnTo>
                  <a:pt x="644" y="359"/>
                </a:lnTo>
                <a:lnTo>
                  <a:pt x="674" y="301"/>
                </a:lnTo>
                <a:lnTo>
                  <a:pt x="704" y="247"/>
                </a:lnTo>
                <a:lnTo>
                  <a:pt x="748" y="144"/>
                </a:lnTo>
                <a:lnTo>
                  <a:pt x="775" y="67"/>
                </a:lnTo>
                <a:lnTo>
                  <a:pt x="790" y="31"/>
                </a:lnTo>
                <a:lnTo>
                  <a:pt x="715" y="0"/>
                </a:lnTo>
                <a:lnTo>
                  <a:pt x="704" y="22"/>
                </a:lnTo>
                <a:lnTo>
                  <a:pt x="681" y="90"/>
                </a:lnTo>
                <a:lnTo>
                  <a:pt x="640" y="180"/>
                </a:lnTo>
                <a:lnTo>
                  <a:pt x="617" y="229"/>
                </a:lnTo>
                <a:lnTo>
                  <a:pt x="591" y="278"/>
                </a:lnTo>
                <a:lnTo>
                  <a:pt x="558" y="332"/>
                </a:lnTo>
                <a:lnTo>
                  <a:pt x="524" y="377"/>
                </a:lnTo>
                <a:lnTo>
                  <a:pt x="490" y="422"/>
                </a:lnTo>
                <a:lnTo>
                  <a:pt x="449" y="458"/>
                </a:lnTo>
                <a:lnTo>
                  <a:pt x="408" y="485"/>
                </a:lnTo>
                <a:lnTo>
                  <a:pt x="385" y="499"/>
                </a:lnTo>
                <a:lnTo>
                  <a:pt x="363" y="508"/>
                </a:lnTo>
                <a:lnTo>
                  <a:pt x="340" y="512"/>
                </a:lnTo>
                <a:lnTo>
                  <a:pt x="318" y="517"/>
                </a:lnTo>
                <a:lnTo>
                  <a:pt x="296" y="517"/>
                </a:lnTo>
                <a:lnTo>
                  <a:pt x="269" y="5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Freeform 18"/>
          <p:cNvSpPr>
            <a:spLocks/>
          </p:cNvSpPr>
          <p:nvPr/>
        </p:nvSpPr>
        <p:spPr bwMode="auto">
          <a:xfrm>
            <a:off x="7177088" y="1939925"/>
            <a:ext cx="88900" cy="100013"/>
          </a:xfrm>
          <a:custGeom>
            <a:avLst/>
            <a:gdLst>
              <a:gd name="T0" fmla="*/ 141128761 w 56"/>
              <a:gd name="T1" fmla="*/ 78126034 h 63"/>
              <a:gd name="T2" fmla="*/ 141128761 w 56"/>
              <a:gd name="T3" fmla="*/ 78126034 h 63"/>
              <a:gd name="T4" fmla="*/ 133569088 w 56"/>
              <a:gd name="T5" fmla="*/ 113408414 h 63"/>
              <a:gd name="T6" fmla="*/ 123488466 w 56"/>
              <a:gd name="T7" fmla="*/ 136089135 h 63"/>
              <a:gd name="T8" fmla="*/ 95765936 w 56"/>
              <a:gd name="T9" fmla="*/ 146169807 h 63"/>
              <a:gd name="T10" fmla="*/ 65524069 w 56"/>
              <a:gd name="T11" fmla="*/ 158771442 h 63"/>
              <a:gd name="T12" fmla="*/ 65524069 w 56"/>
              <a:gd name="T13" fmla="*/ 158771442 h 63"/>
              <a:gd name="T14" fmla="*/ 47883762 w 56"/>
              <a:gd name="T15" fmla="*/ 146169807 h 63"/>
              <a:gd name="T16" fmla="*/ 20161251 w 56"/>
              <a:gd name="T17" fmla="*/ 136089135 h 63"/>
              <a:gd name="T18" fmla="*/ 10080625 w 56"/>
              <a:gd name="T19" fmla="*/ 113408414 h 63"/>
              <a:gd name="T20" fmla="*/ 0 w 56"/>
              <a:gd name="T21" fmla="*/ 78126034 h 63"/>
              <a:gd name="T22" fmla="*/ 0 w 56"/>
              <a:gd name="T23" fmla="*/ 78126034 h 63"/>
              <a:gd name="T24" fmla="*/ 10080625 w 56"/>
              <a:gd name="T25" fmla="*/ 45363041 h 63"/>
              <a:gd name="T26" fmla="*/ 20161251 w 56"/>
              <a:gd name="T27" fmla="*/ 22682314 h 63"/>
              <a:gd name="T28" fmla="*/ 47883762 w 56"/>
              <a:gd name="T29" fmla="*/ 10080676 h 63"/>
              <a:gd name="T30" fmla="*/ 65524069 w 56"/>
              <a:gd name="T31" fmla="*/ 0 h 63"/>
              <a:gd name="T32" fmla="*/ 65524069 w 56"/>
              <a:gd name="T33" fmla="*/ 0 h 63"/>
              <a:gd name="T34" fmla="*/ 95765936 w 56"/>
              <a:gd name="T35" fmla="*/ 10080676 h 63"/>
              <a:gd name="T36" fmla="*/ 123488466 w 56"/>
              <a:gd name="T37" fmla="*/ 22682314 h 63"/>
              <a:gd name="T38" fmla="*/ 133569088 w 56"/>
              <a:gd name="T39" fmla="*/ 45363041 h 63"/>
              <a:gd name="T40" fmla="*/ 141128761 w 56"/>
              <a:gd name="T41" fmla="*/ 78126034 h 63"/>
              <a:gd name="T42" fmla="*/ 141128761 w 56"/>
              <a:gd name="T43" fmla="*/ 78126034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63"/>
              <a:gd name="T68" fmla="*/ 56 w 56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63">
                <a:moveTo>
                  <a:pt x="56" y="31"/>
                </a:moveTo>
                <a:lnTo>
                  <a:pt x="56" y="31"/>
                </a:lnTo>
                <a:lnTo>
                  <a:pt x="53" y="45"/>
                </a:lnTo>
                <a:lnTo>
                  <a:pt x="49" y="54"/>
                </a:lnTo>
                <a:lnTo>
                  <a:pt x="38" y="58"/>
                </a:lnTo>
                <a:lnTo>
                  <a:pt x="26" y="63"/>
                </a:lnTo>
                <a:lnTo>
                  <a:pt x="19" y="58"/>
                </a:lnTo>
                <a:lnTo>
                  <a:pt x="8" y="54"/>
                </a:lnTo>
                <a:lnTo>
                  <a:pt x="4" y="45"/>
                </a:lnTo>
                <a:lnTo>
                  <a:pt x="0" y="31"/>
                </a:lnTo>
                <a:lnTo>
                  <a:pt x="4" y="18"/>
                </a:lnTo>
                <a:lnTo>
                  <a:pt x="8" y="9"/>
                </a:lnTo>
                <a:lnTo>
                  <a:pt x="19" y="4"/>
                </a:lnTo>
                <a:lnTo>
                  <a:pt x="26" y="0"/>
                </a:lnTo>
                <a:lnTo>
                  <a:pt x="38" y="4"/>
                </a:lnTo>
                <a:lnTo>
                  <a:pt x="49" y="9"/>
                </a:lnTo>
                <a:lnTo>
                  <a:pt x="53" y="18"/>
                </a:lnTo>
                <a:lnTo>
                  <a:pt x="56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6" name="Freeform 19"/>
          <p:cNvSpPr>
            <a:spLocks/>
          </p:cNvSpPr>
          <p:nvPr/>
        </p:nvSpPr>
        <p:spPr bwMode="auto">
          <a:xfrm>
            <a:off x="7700963" y="1954213"/>
            <a:ext cx="100012" cy="120650"/>
          </a:xfrm>
          <a:custGeom>
            <a:avLst/>
            <a:gdLst>
              <a:gd name="T0" fmla="*/ 158768267 w 63"/>
              <a:gd name="T1" fmla="*/ 90725613 h 76"/>
              <a:gd name="T2" fmla="*/ 158768267 w 63"/>
              <a:gd name="T3" fmla="*/ 90725613 h 76"/>
              <a:gd name="T4" fmla="*/ 148687695 w 63"/>
              <a:gd name="T5" fmla="*/ 123486863 h 76"/>
              <a:gd name="T6" fmla="*/ 141128060 w 63"/>
              <a:gd name="T7" fmla="*/ 158769036 h 76"/>
              <a:gd name="T8" fmla="*/ 110886343 w 63"/>
              <a:gd name="T9" fmla="*/ 181451227 h 76"/>
              <a:gd name="T10" fmla="*/ 83163951 w 63"/>
              <a:gd name="T11" fmla="*/ 191531848 h 76"/>
              <a:gd name="T12" fmla="*/ 83163951 w 63"/>
              <a:gd name="T13" fmla="*/ 191531848 h 76"/>
              <a:gd name="T14" fmla="*/ 45362587 w 63"/>
              <a:gd name="T15" fmla="*/ 181451227 h 76"/>
              <a:gd name="T16" fmla="*/ 27720792 w 63"/>
              <a:gd name="T17" fmla="*/ 158769036 h 76"/>
              <a:gd name="T18" fmla="*/ 7559638 w 63"/>
              <a:gd name="T19" fmla="*/ 123486863 h 76"/>
              <a:gd name="T20" fmla="*/ 0 w 63"/>
              <a:gd name="T21" fmla="*/ 90725613 h 76"/>
              <a:gd name="T22" fmla="*/ 0 w 63"/>
              <a:gd name="T23" fmla="*/ 90725613 h 76"/>
              <a:gd name="T24" fmla="*/ 7559638 w 63"/>
              <a:gd name="T25" fmla="*/ 55443440 h 76"/>
              <a:gd name="T26" fmla="*/ 27720792 w 63"/>
              <a:gd name="T27" fmla="*/ 22682197 h 76"/>
              <a:gd name="T28" fmla="*/ 45362587 w 63"/>
              <a:gd name="T29" fmla="*/ 0 h 76"/>
              <a:gd name="T30" fmla="*/ 83163951 w 63"/>
              <a:gd name="T31" fmla="*/ 0 h 76"/>
              <a:gd name="T32" fmla="*/ 83163951 w 63"/>
              <a:gd name="T33" fmla="*/ 0 h 76"/>
              <a:gd name="T34" fmla="*/ 110886343 w 63"/>
              <a:gd name="T35" fmla="*/ 0 h 76"/>
              <a:gd name="T36" fmla="*/ 141128060 w 63"/>
              <a:gd name="T37" fmla="*/ 22682197 h 76"/>
              <a:gd name="T38" fmla="*/ 148687695 w 63"/>
              <a:gd name="T39" fmla="*/ 55443440 h 76"/>
              <a:gd name="T40" fmla="*/ 158768267 w 63"/>
              <a:gd name="T41" fmla="*/ 90725613 h 76"/>
              <a:gd name="T42" fmla="*/ 158768267 w 63"/>
              <a:gd name="T43" fmla="*/ 90725613 h 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"/>
              <a:gd name="T67" fmla="*/ 0 h 76"/>
              <a:gd name="T68" fmla="*/ 63 w 63"/>
              <a:gd name="T69" fmla="*/ 76 h 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" h="76">
                <a:moveTo>
                  <a:pt x="63" y="36"/>
                </a:moveTo>
                <a:lnTo>
                  <a:pt x="63" y="36"/>
                </a:lnTo>
                <a:lnTo>
                  <a:pt x="59" y="49"/>
                </a:lnTo>
                <a:lnTo>
                  <a:pt x="56" y="63"/>
                </a:lnTo>
                <a:lnTo>
                  <a:pt x="44" y="72"/>
                </a:lnTo>
                <a:lnTo>
                  <a:pt x="33" y="76"/>
                </a:lnTo>
                <a:lnTo>
                  <a:pt x="18" y="72"/>
                </a:lnTo>
                <a:lnTo>
                  <a:pt x="11" y="63"/>
                </a:lnTo>
                <a:lnTo>
                  <a:pt x="3" y="49"/>
                </a:lnTo>
                <a:lnTo>
                  <a:pt x="0" y="36"/>
                </a:lnTo>
                <a:lnTo>
                  <a:pt x="3" y="22"/>
                </a:lnTo>
                <a:lnTo>
                  <a:pt x="11" y="9"/>
                </a:lnTo>
                <a:lnTo>
                  <a:pt x="18" y="0"/>
                </a:lnTo>
                <a:lnTo>
                  <a:pt x="33" y="0"/>
                </a:lnTo>
                <a:lnTo>
                  <a:pt x="44" y="0"/>
                </a:lnTo>
                <a:lnTo>
                  <a:pt x="56" y="9"/>
                </a:lnTo>
                <a:lnTo>
                  <a:pt x="59" y="22"/>
                </a:lnTo>
                <a:lnTo>
                  <a:pt x="63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Freeform 20"/>
          <p:cNvSpPr>
            <a:spLocks/>
          </p:cNvSpPr>
          <p:nvPr/>
        </p:nvSpPr>
        <p:spPr bwMode="auto">
          <a:xfrm>
            <a:off x="7712075" y="2224088"/>
            <a:ext cx="136525" cy="185737"/>
          </a:xfrm>
          <a:custGeom>
            <a:avLst/>
            <a:gdLst>
              <a:gd name="T0" fmla="*/ 178931874 w 86"/>
              <a:gd name="T1" fmla="*/ 12599953 h 117"/>
              <a:gd name="T2" fmla="*/ 178931874 w 86"/>
              <a:gd name="T3" fmla="*/ 12599953 h 117"/>
              <a:gd name="T4" fmla="*/ 161289992 w 86"/>
              <a:gd name="T5" fmla="*/ 80644787 h 117"/>
              <a:gd name="T6" fmla="*/ 131048128 w 86"/>
              <a:gd name="T7" fmla="*/ 126007490 h 117"/>
              <a:gd name="T8" fmla="*/ 103327188 w 86"/>
              <a:gd name="T9" fmla="*/ 171370169 h 117"/>
              <a:gd name="T10" fmla="*/ 75604685 w 86"/>
              <a:gd name="T11" fmla="*/ 194050714 h 117"/>
              <a:gd name="T12" fmla="*/ 37801549 w 86"/>
              <a:gd name="T13" fmla="*/ 239413442 h 117"/>
              <a:gd name="T14" fmla="*/ 10080625 w 86"/>
              <a:gd name="T15" fmla="*/ 249494038 h 117"/>
              <a:gd name="T16" fmla="*/ 10080625 w 86"/>
              <a:gd name="T17" fmla="*/ 249494038 h 117"/>
              <a:gd name="T18" fmla="*/ 0 w 86"/>
              <a:gd name="T19" fmla="*/ 262095575 h 117"/>
              <a:gd name="T20" fmla="*/ 0 w 86"/>
              <a:gd name="T21" fmla="*/ 272176171 h 117"/>
              <a:gd name="T22" fmla="*/ 0 w 86"/>
              <a:gd name="T23" fmla="*/ 272176171 h 117"/>
              <a:gd name="T24" fmla="*/ 10080625 w 86"/>
              <a:gd name="T25" fmla="*/ 284776121 h 117"/>
              <a:gd name="T26" fmla="*/ 27720928 w 86"/>
              <a:gd name="T27" fmla="*/ 294856716 h 117"/>
              <a:gd name="T28" fmla="*/ 27720928 w 86"/>
              <a:gd name="T29" fmla="*/ 294856716 h 117"/>
              <a:gd name="T30" fmla="*/ 47883758 w 86"/>
              <a:gd name="T31" fmla="*/ 284776121 h 117"/>
              <a:gd name="T32" fmla="*/ 103327188 w 86"/>
              <a:gd name="T33" fmla="*/ 239413442 h 117"/>
              <a:gd name="T34" fmla="*/ 131048128 w 86"/>
              <a:gd name="T35" fmla="*/ 204131309 h 117"/>
              <a:gd name="T36" fmla="*/ 161289992 w 86"/>
              <a:gd name="T37" fmla="*/ 158768631 h 117"/>
              <a:gd name="T38" fmla="*/ 189012495 w 86"/>
              <a:gd name="T39" fmla="*/ 103325332 h 117"/>
              <a:gd name="T40" fmla="*/ 216733460 w 86"/>
              <a:gd name="T41" fmla="*/ 22680552 h 117"/>
              <a:gd name="T42" fmla="*/ 216733460 w 86"/>
              <a:gd name="T43" fmla="*/ 22680552 h 117"/>
              <a:gd name="T44" fmla="*/ 216733460 w 86"/>
              <a:gd name="T45" fmla="*/ 12599953 h 117"/>
              <a:gd name="T46" fmla="*/ 206652789 w 86"/>
              <a:gd name="T47" fmla="*/ 0 h 117"/>
              <a:gd name="T48" fmla="*/ 206652789 w 86"/>
              <a:gd name="T49" fmla="*/ 0 h 117"/>
              <a:gd name="T50" fmla="*/ 189012495 w 86"/>
              <a:gd name="T51" fmla="*/ 0 h 117"/>
              <a:gd name="T52" fmla="*/ 178931874 w 86"/>
              <a:gd name="T53" fmla="*/ 12599953 h 117"/>
              <a:gd name="T54" fmla="*/ 178931874 w 86"/>
              <a:gd name="T55" fmla="*/ 12599953 h 1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"/>
              <a:gd name="T85" fmla="*/ 0 h 117"/>
              <a:gd name="T86" fmla="*/ 86 w 86"/>
              <a:gd name="T87" fmla="*/ 117 h 1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" h="117">
                <a:moveTo>
                  <a:pt x="71" y="5"/>
                </a:moveTo>
                <a:lnTo>
                  <a:pt x="71" y="5"/>
                </a:lnTo>
                <a:lnTo>
                  <a:pt x="64" y="32"/>
                </a:lnTo>
                <a:lnTo>
                  <a:pt x="52" y="50"/>
                </a:lnTo>
                <a:lnTo>
                  <a:pt x="41" y="68"/>
                </a:lnTo>
                <a:lnTo>
                  <a:pt x="30" y="77"/>
                </a:lnTo>
                <a:lnTo>
                  <a:pt x="15" y="95"/>
                </a:lnTo>
                <a:lnTo>
                  <a:pt x="4" y="99"/>
                </a:lnTo>
                <a:lnTo>
                  <a:pt x="0" y="104"/>
                </a:lnTo>
                <a:lnTo>
                  <a:pt x="0" y="108"/>
                </a:lnTo>
                <a:lnTo>
                  <a:pt x="4" y="113"/>
                </a:lnTo>
                <a:lnTo>
                  <a:pt x="11" y="117"/>
                </a:lnTo>
                <a:lnTo>
                  <a:pt x="19" y="113"/>
                </a:lnTo>
                <a:lnTo>
                  <a:pt x="41" y="95"/>
                </a:lnTo>
                <a:lnTo>
                  <a:pt x="52" y="81"/>
                </a:lnTo>
                <a:lnTo>
                  <a:pt x="64" y="63"/>
                </a:lnTo>
                <a:lnTo>
                  <a:pt x="75" y="41"/>
                </a:lnTo>
                <a:lnTo>
                  <a:pt x="86" y="9"/>
                </a:lnTo>
                <a:lnTo>
                  <a:pt x="86" y="5"/>
                </a:lnTo>
                <a:lnTo>
                  <a:pt x="82" y="0"/>
                </a:lnTo>
                <a:lnTo>
                  <a:pt x="75" y="0"/>
                </a:lnTo>
                <a:lnTo>
                  <a:pt x="71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8" name="Freeform 21"/>
          <p:cNvSpPr>
            <a:spLocks/>
          </p:cNvSpPr>
          <p:nvPr/>
        </p:nvSpPr>
        <p:spPr bwMode="auto">
          <a:xfrm>
            <a:off x="6981825" y="1817688"/>
            <a:ext cx="604838" cy="869950"/>
          </a:xfrm>
          <a:custGeom>
            <a:avLst/>
            <a:gdLst>
              <a:gd name="T0" fmla="*/ 894657112 w 381"/>
              <a:gd name="T1" fmla="*/ 1053425240 h 548"/>
              <a:gd name="T2" fmla="*/ 894657112 w 381"/>
              <a:gd name="T3" fmla="*/ 1053425240 h 548"/>
              <a:gd name="T4" fmla="*/ 922378051 w 381"/>
              <a:gd name="T5" fmla="*/ 917336863 h 548"/>
              <a:gd name="T6" fmla="*/ 952619942 w 381"/>
              <a:gd name="T7" fmla="*/ 781248288 h 548"/>
              <a:gd name="T8" fmla="*/ 960181208 w 381"/>
              <a:gd name="T9" fmla="*/ 645159911 h 548"/>
              <a:gd name="T10" fmla="*/ 960181208 w 381"/>
              <a:gd name="T11" fmla="*/ 521671516 h 548"/>
              <a:gd name="T12" fmla="*/ 942539312 w 381"/>
              <a:gd name="T13" fmla="*/ 398184609 h 548"/>
              <a:gd name="T14" fmla="*/ 932458681 w 381"/>
              <a:gd name="T15" fmla="*/ 340221835 h 548"/>
              <a:gd name="T16" fmla="*/ 914818373 w 381"/>
              <a:gd name="T17" fmla="*/ 294857455 h 548"/>
              <a:gd name="T18" fmla="*/ 884576482 w 381"/>
              <a:gd name="T19" fmla="*/ 239414043 h 548"/>
              <a:gd name="T20" fmla="*/ 856853956 w 381"/>
              <a:gd name="T21" fmla="*/ 204131821 h 548"/>
              <a:gd name="T22" fmla="*/ 819052188 w 381"/>
              <a:gd name="T23" fmla="*/ 158769029 h 548"/>
              <a:gd name="T24" fmla="*/ 781249031 w 381"/>
              <a:gd name="T25" fmla="*/ 136088426 h 548"/>
              <a:gd name="T26" fmla="*/ 781249031 w 381"/>
              <a:gd name="T27" fmla="*/ 136088426 h 548"/>
              <a:gd name="T28" fmla="*/ 698084627 w 381"/>
              <a:gd name="T29" fmla="*/ 90725609 h 548"/>
              <a:gd name="T30" fmla="*/ 602318641 w 381"/>
              <a:gd name="T31" fmla="*/ 57962799 h 548"/>
              <a:gd name="T32" fmla="*/ 516633285 w 381"/>
              <a:gd name="T33" fmla="*/ 35282184 h 548"/>
              <a:gd name="T34" fmla="*/ 423386663 w 381"/>
              <a:gd name="T35" fmla="*/ 12599985 h 548"/>
              <a:gd name="T36" fmla="*/ 330141529 w 381"/>
              <a:gd name="T37" fmla="*/ 0 h 548"/>
              <a:gd name="T38" fmla="*/ 234375543 w 381"/>
              <a:gd name="T39" fmla="*/ 0 h 548"/>
              <a:gd name="T40" fmla="*/ 148690137 w 381"/>
              <a:gd name="T41" fmla="*/ 0 h 548"/>
              <a:gd name="T42" fmla="*/ 65524120 w 381"/>
              <a:gd name="T43" fmla="*/ 22680609 h 548"/>
              <a:gd name="T44" fmla="*/ 65524120 w 381"/>
              <a:gd name="T45" fmla="*/ 22680609 h 548"/>
              <a:gd name="T46" fmla="*/ 27722539 w 381"/>
              <a:gd name="T47" fmla="*/ 148688408 h 548"/>
              <a:gd name="T48" fmla="*/ 7561269 w 381"/>
              <a:gd name="T49" fmla="*/ 262096232 h 548"/>
              <a:gd name="T50" fmla="*/ 0 w 381"/>
              <a:gd name="T51" fmla="*/ 398184609 h 548"/>
              <a:gd name="T52" fmla="*/ 0 w 381"/>
              <a:gd name="T53" fmla="*/ 521671516 h 548"/>
              <a:gd name="T54" fmla="*/ 0 w 381"/>
              <a:gd name="T55" fmla="*/ 521671516 h 548"/>
              <a:gd name="T56" fmla="*/ 27722539 w 381"/>
              <a:gd name="T57" fmla="*/ 667842101 h 548"/>
              <a:gd name="T58" fmla="*/ 83166017 w 381"/>
              <a:gd name="T59" fmla="*/ 803928890 h 548"/>
              <a:gd name="T60" fmla="*/ 148690137 w 381"/>
              <a:gd name="T61" fmla="*/ 940017466 h 548"/>
              <a:gd name="T62" fmla="*/ 234375543 w 381"/>
              <a:gd name="T63" fmla="*/ 1053425240 h 548"/>
              <a:gd name="T64" fmla="*/ 330141529 w 381"/>
              <a:gd name="T65" fmla="*/ 1156750807 h 548"/>
              <a:gd name="T66" fmla="*/ 443547923 w 381"/>
              <a:gd name="T67" fmla="*/ 1247476391 h 548"/>
              <a:gd name="T68" fmla="*/ 574596114 w 381"/>
              <a:gd name="T69" fmla="*/ 1325601994 h 548"/>
              <a:gd name="T70" fmla="*/ 705644306 w 381"/>
              <a:gd name="T71" fmla="*/ 1381045407 h 548"/>
              <a:gd name="T72" fmla="*/ 705644306 w 381"/>
              <a:gd name="T73" fmla="*/ 1381045407 h 548"/>
              <a:gd name="T74" fmla="*/ 773689353 w 381"/>
              <a:gd name="T75" fmla="*/ 1313002012 h 548"/>
              <a:gd name="T76" fmla="*/ 829132818 w 381"/>
              <a:gd name="T77" fmla="*/ 1234876409 h 548"/>
              <a:gd name="T78" fmla="*/ 866934586 w 381"/>
              <a:gd name="T79" fmla="*/ 1144150825 h 548"/>
              <a:gd name="T80" fmla="*/ 894657112 w 381"/>
              <a:gd name="T81" fmla="*/ 1053425240 h 548"/>
              <a:gd name="T82" fmla="*/ 894657112 w 381"/>
              <a:gd name="T83" fmla="*/ 105342524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1"/>
              <a:gd name="T127" fmla="*/ 0 h 548"/>
              <a:gd name="T128" fmla="*/ 381 w 381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1" h="548">
                <a:moveTo>
                  <a:pt x="355" y="418"/>
                </a:moveTo>
                <a:lnTo>
                  <a:pt x="355" y="418"/>
                </a:lnTo>
                <a:lnTo>
                  <a:pt x="366" y="364"/>
                </a:lnTo>
                <a:lnTo>
                  <a:pt x="378" y="310"/>
                </a:lnTo>
                <a:lnTo>
                  <a:pt x="381" y="256"/>
                </a:lnTo>
                <a:lnTo>
                  <a:pt x="381" y="207"/>
                </a:lnTo>
                <a:lnTo>
                  <a:pt x="374" y="158"/>
                </a:lnTo>
                <a:lnTo>
                  <a:pt x="370" y="135"/>
                </a:lnTo>
                <a:lnTo>
                  <a:pt x="363" y="117"/>
                </a:lnTo>
                <a:lnTo>
                  <a:pt x="351" y="95"/>
                </a:lnTo>
                <a:lnTo>
                  <a:pt x="340" y="81"/>
                </a:lnTo>
                <a:lnTo>
                  <a:pt x="325" y="63"/>
                </a:lnTo>
                <a:lnTo>
                  <a:pt x="310" y="54"/>
                </a:lnTo>
                <a:lnTo>
                  <a:pt x="277" y="36"/>
                </a:lnTo>
                <a:lnTo>
                  <a:pt x="239" y="23"/>
                </a:lnTo>
                <a:lnTo>
                  <a:pt x="205" y="14"/>
                </a:lnTo>
                <a:lnTo>
                  <a:pt x="168" y="5"/>
                </a:lnTo>
                <a:lnTo>
                  <a:pt x="131" y="0"/>
                </a:lnTo>
                <a:lnTo>
                  <a:pt x="93" y="0"/>
                </a:lnTo>
                <a:lnTo>
                  <a:pt x="59" y="0"/>
                </a:lnTo>
                <a:lnTo>
                  <a:pt x="26" y="9"/>
                </a:lnTo>
                <a:lnTo>
                  <a:pt x="11" y="59"/>
                </a:lnTo>
                <a:lnTo>
                  <a:pt x="3" y="104"/>
                </a:lnTo>
                <a:lnTo>
                  <a:pt x="0" y="158"/>
                </a:lnTo>
                <a:lnTo>
                  <a:pt x="0" y="207"/>
                </a:lnTo>
                <a:lnTo>
                  <a:pt x="11" y="265"/>
                </a:lnTo>
                <a:lnTo>
                  <a:pt x="33" y="319"/>
                </a:lnTo>
                <a:lnTo>
                  <a:pt x="59" y="373"/>
                </a:lnTo>
                <a:lnTo>
                  <a:pt x="93" y="418"/>
                </a:lnTo>
                <a:lnTo>
                  <a:pt x="131" y="459"/>
                </a:lnTo>
                <a:lnTo>
                  <a:pt x="176" y="495"/>
                </a:lnTo>
                <a:lnTo>
                  <a:pt x="228" y="526"/>
                </a:lnTo>
                <a:lnTo>
                  <a:pt x="280" y="548"/>
                </a:lnTo>
                <a:lnTo>
                  <a:pt x="307" y="521"/>
                </a:lnTo>
                <a:lnTo>
                  <a:pt x="329" y="490"/>
                </a:lnTo>
                <a:lnTo>
                  <a:pt x="344" y="454"/>
                </a:lnTo>
                <a:lnTo>
                  <a:pt x="355" y="4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9" name="Freeform 25"/>
          <p:cNvSpPr>
            <a:spLocks/>
          </p:cNvSpPr>
          <p:nvPr/>
        </p:nvSpPr>
        <p:spPr bwMode="auto">
          <a:xfrm>
            <a:off x="7432675" y="1882775"/>
            <a:ext cx="36513" cy="63500"/>
          </a:xfrm>
          <a:custGeom>
            <a:avLst/>
            <a:gdLst>
              <a:gd name="T0" fmla="*/ 0 w 23"/>
              <a:gd name="T1" fmla="*/ 100806236 h 40"/>
              <a:gd name="T2" fmla="*/ 57965187 w 23"/>
              <a:gd name="T3" fmla="*/ 22682198 h 40"/>
              <a:gd name="T4" fmla="*/ 57965187 w 23"/>
              <a:gd name="T5" fmla="*/ 22682198 h 40"/>
              <a:gd name="T6" fmla="*/ 10080763 w 23"/>
              <a:gd name="T7" fmla="*/ 0 h 40"/>
              <a:gd name="T8" fmla="*/ 0 w 23"/>
              <a:gd name="T9" fmla="*/ 10080623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40"/>
              <a:gd name="T17" fmla="*/ 23 w 2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40">
                <a:moveTo>
                  <a:pt x="0" y="40"/>
                </a:moveTo>
                <a:lnTo>
                  <a:pt x="23" y="9"/>
                </a:lnTo>
                <a:lnTo>
                  <a:pt x="4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Freeform 27"/>
          <p:cNvSpPr>
            <a:spLocks/>
          </p:cNvSpPr>
          <p:nvPr/>
        </p:nvSpPr>
        <p:spPr bwMode="auto">
          <a:xfrm>
            <a:off x="7064375" y="1817688"/>
            <a:ext cx="142875" cy="100012"/>
          </a:xfrm>
          <a:custGeom>
            <a:avLst/>
            <a:gdLst>
              <a:gd name="T0" fmla="*/ 47883759 w 90"/>
              <a:gd name="T1" fmla="*/ 0 h 63"/>
              <a:gd name="T2" fmla="*/ 47883759 w 90"/>
              <a:gd name="T3" fmla="*/ 0 h 63"/>
              <a:gd name="T4" fmla="*/ 37801550 w 90"/>
              <a:gd name="T5" fmla="*/ 22680500 h 63"/>
              <a:gd name="T6" fmla="*/ 0 w 90"/>
              <a:gd name="T7" fmla="*/ 158768267 h 63"/>
              <a:gd name="T8" fmla="*/ 103327190 w 90"/>
              <a:gd name="T9" fmla="*/ 90725174 h 63"/>
              <a:gd name="T10" fmla="*/ 103327190 w 90"/>
              <a:gd name="T11" fmla="*/ 90725174 h 63"/>
              <a:gd name="T12" fmla="*/ 226814085 w 90"/>
              <a:gd name="T13" fmla="*/ 0 h 63"/>
              <a:gd name="T14" fmla="*/ 226814085 w 90"/>
              <a:gd name="T15" fmla="*/ 0 h 63"/>
              <a:gd name="T16" fmla="*/ 131048130 w 90"/>
              <a:gd name="T17" fmla="*/ 0 h 63"/>
              <a:gd name="T18" fmla="*/ 47883759 w 90"/>
              <a:gd name="T19" fmla="*/ 0 h 63"/>
              <a:gd name="T20" fmla="*/ 47883759 w 90"/>
              <a:gd name="T21" fmla="*/ 0 h 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63"/>
              <a:gd name="T35" fmla="*/ 90 w 90"/>
              <a:gd name="T36" fmla="*/ 63 h 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63">
                <a:moveTo>
                  <a:pt x="19" y="0"/>
                </a:moveTo>
                <a:lnTo>
                  <a:pt x="19" y="0"/>
                </a:lnTo>
                <a:lnTo>
                  <a:pt x="15" y="9"/>
                </a:lnTo>
                <a:lnTo>
                  <a:pt x="0" y="63"/>
                </a:lnTo>
                <a:lnTo>
                  <a:pt x="41" y="36"/>
                </a:lnTo>
                <a:lnTo>
                  <a:pt x="90" y="0"/>
                </a:lnTo>
                <a:lnTo>
                  <a:pt x="52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1" name="Freeform 34"/>
          <p:cNvSpPr>
            <a:spLocks/>
          </p:cNvSpPr>
          <p:nvPr/>
        </p:nvSpPr>
        <p:spPr bwMode="auto">
          <a:xfrm>
            <a:off x="6559550" y="2838450"/>
            <a:ext cx="238125" cy="285750"/>
          </a:xfrm>
          <a:custGeom>
            <a:avLst/>
            <a:gdLst>
              <a:gd name="T0" fmla="*/ 17640299 w 150"/>
              <a:gd name="T1" fmla="*/ 340221871 h 180"/>
              <a:gd name="T2" fmla="*/ 17640299 w 150"/>
              <a:gd name="T3" fmla="*/ 340221871 h 180"/>
              <a:gd name="T4" fmla="*/ 47882168 w 150"/>
              <a:gd name="T5" fmla="*/ 372983098 h 180"/>
              <a:gd name="T6" fmla="*/ 65524061 w 150"/>
              <a:gd name="T7" fmla="*/ 408265273 h 180"/>
              <a:gd name="T8" fmla="*/ 103325595 w 150"/>
              <a:gd name="T9" fmla="*/ 430947565 h 180"/>
              <a:gd name="T10" fmla="*/ 131048121 w 150"/>
              <a:gd name="T11" fmla="*/ 453628170 h 180"/>
              <a:gd name="T12" fmla="*/ 168851243 w 150"/>
              <a:gd name="T13" fmla="*/ 453628170 h 180"/>
              <a:gd name="T14" fmla="*/ 206652778 w 150"/>
              <a:gd name="T15" fmla="*/ 453628170 h 180"/>
              <a:gd name="T16" fmla="*/ 244454362 w 150"/>
              <a:gd name="T17" fmla="*/ 453628170 h 180"/>
              <a:gd name="T18" fmla="*/ 282257484 w 150"/>
              <a:gd name="T19" fmla="*/ 430947565 h 180"/>
              <a:gd name="T20" fmla="*/ 282257484 w 150"/>
              <a:gd name="T21" fmla="*/ 430947565 h 180"/>
              <a:gd name="T22" fmla="*/ 309978398 w 150"/>
              <a:gd name="T23" fmla="*/ 408265273 h 180"/>
              <a:gd name="T24" fmla="*/ 340221848 w 150"/>
              <a:gd name="T25" fmla="*/ 372983098 h 180"/>
              <a:gd name="T26" fmla="*/ 357862141 w 150"/>
              <a:gd name="T27" fmla="*/ 340221871 h 180"/>
              <a:gd name="T28" fmla="*/ 378023383 w 150"/>
              <a:gd name="T29" fmla="*/ 294857487 h 180"/>
              <a:gd name="T30" fmla="*/ 378023383 w 150"/>
              <a:gd name="T31" fmla="*/ 259575311 h 180"/>
              <a:gd name="T32" fmla="*/ 378023383 w 150"/>
              <a:gd name="T33" fmla="*/ 214214102 h 180"/>
              <a:gd name="T34" fmla="*/ 378023383 w 150"/>
              <a:gd name="T35" fmla="*/ 168851255 h 180"/>
              <a:gd name="T36" fmla="*/ 357862141 w 150"/>
              <a:gd name="T37" fmla="*/ 123486870 h 180"/>
              <a:gd name="T38" fmla="*/ 357862141 w 150"/>
              <a:gd name="T39" fmla="*/ 123486870 h 180"/>
              <a:gd name="T40" fmla="*/ 340221848 w 150"/>
              <a:gd name="T41" fmla="*/ 90725619 h 180"/>
              <a:gd name="T42" fmla="*/ 309978398 w 150"/>
              <a:gd name="T43" fmla="*/ 55443444 h 180"/>
              <a:gd name="T44" fmla="*/ 282257484 w 150"/>
              <a:gd name="T45" fmla="*/ 32761239 h 180"/>
              <a:gd name="T46" fmla="*/ 244454362 w 150"/>
              <a:gd name="T47" fmla="*/ 10080625 h 180"/>
              <a:gd name="T48" fmla="*/ 216733449 w 150"/>
              <a:gd name="T49" fmla="*/ 0 h 180"/>
              <a:gd name="T50" fmla="*/ 178931864 w 150"/>
              <a:gd name="T51" fmla="*/ 0 h 180"/>
              <a:gd name="T52" fmla="*/ 141128742 w 150"/>
              <a:gd name="T53" fmla="*/ 10080625 h 180"/>
              <a:gd name="T54" fmla="*/ 103325595 w 150"/>
              <a:gd name="T55" fmla="*/ 22682199 h 180"/>
              <a:gd name="T56" fmla="*/ 103325595 w 150"/>
              <a:gd name="T57" fmla="*/ 22682199 h 180"/>
              <a:gd name="T58" fmla="*/ 75604682 w 150"/>
              <a:gd name="T59" fmla="*/ 55443444 h 180"/>
              <a:gd name="T60" fmla="*/ 47882168 w 150"/>
              <a:gd name="T61" fmla="*/ 78124048 h 180"/>
              <a:gd name="T62" fmla="*/ 27720926 w 150"/>
              <a:gd name="T63" fmla="*/ 123486870 h 180"/>
              <a:gd name="T64" fmla="*/ 10080624 w 150"/>
              <a:gd name="T65" fmla="*/ 158769046 h 180"/>
              <a:gd name="T66" fmla="*/ 0 w 150"/>
              <a:gd name="T67" fmla="*/ 204133430 h 180"/>
              <a:gd name="T68" fmla="*/ 0 w 150"/>
              <a:gd name="T69" fmla="*/ 249494690 h 180"/>
              <a:gd name="T70" fmla="*/ 10080624 w 150"/>
              <a:gd name="T71" fmla="*/ 294857487 h 180"/>
              <a:gd name="T72" fmla="*/ 17640299 w 150"/>
              <a:gd name="T73" fmla="*/ 340221871 h 180"/>
              <a:gd name="T74" fmla="*/ 17640299 w 150"/>
              <a:gd name="T75" fmla="*/ 340221871 h 18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"/>
              <a:gd name="T115" fmla="*/ 0 h 180"/>
              <a:gd name="T116" fmla="*/ 150 w 150"/>
              <a:gd name="T117" fmla="*/ 180 h 18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" h="180">
                <a:moveTo>
                  <a:pt x="7" y="135"/>
                </a:moveTo>
                <a:lnTo>
                  <a:pt x="7" y="135"/>
                </a:lnTo>
                <a:lnTo>
                  <a:pt x="19" y="148"/>
                </a:lnTo>
                <a:lnTo>
                  <a:pt x="26" y="162"/>
                </a:lnTo>
                <a:lnTo>
                  <a:pt x="41" y="171"/>
                </a:lnTo>
                <a:lnTo>
                  <a:pt x="52" y="180"/>
                </a:lnTo>
                <a:lnTo>
                  <a:pt x="67" y="180"/>
                </a:lnTo>
                <a:lnTo>
                  <a:pt x="82" y="180"/>
                </a:lnTo>
                <a:lnTo>
                  <a:pt x="97" y="180"/>
                </a:lnTo>
                <a:lnTo>
                  <a:pt x="112" y="171"/>
                </a:lnTo>
                <a:lnTo>
                  <a:pt x="123" y="162"/>
                </a:lnTo>
                <a:lnTo>
                  <a:pt x="135" y="148"/>
                </a:lnTo>
                <a:lnTo>
                  <a:pt x="142" y="135"/>
                </a:lnTo>
                <a:lnTo>
                  <a:pt x="150" y="117"/>
                </a:lnTo>
                <a:lnTo>
                  <a:pt x="150" y="103"/>
                </a:lnTo>
                <a:lnTo>
                  <a:pt x="150" y="85"/>
                </a:lnTo>
                <a:lnTo>
                  <a:pt x="150" y="67"/>
                </a:lnTo>
                <a:lnTo>
                  <a:pt x="142" y="49"/>
                </a:lnTo>
                <a:lnTo>
                  <a:pt x="135" y="36"/>
                </a:lnTo>
                <a:lnTo>
                  <a:pt x="123" y="22"/>
                </a:lnTo>
                <a:lnTo>
                  <a:pt x="112" y="13"/>
                </a:lnTo>
                <a:lnTo>
                  <a:pt x="97" y="4"/>
                </a:lnTo>
                <a:lnTo>
                  <a:pt x="86" y="0"/>
                </a:lnTo>
                <a:lnTo>
                  <a:pt x="71" y="0"/>
                </a:lnTo>
                <a:lnTo>
                  <a:pt x="56" y="4"/>
                </a:lnTo>
                <a:lnTo>
                  <a:pt x="41" y="9"/>
                </a:lnTo>
                <a:lnTo>
                  <a:pt x="30" y="22"/>
                </a:lnTo>
                <a:lnTo>
                  <a:pt x="19" y="31"/>
                </a:lnTo>
                <a:lnTo>
                  <a:pt x="11" y="49"/>
                </a:lnTo>
                <a:lnTo>
                  <a:pt x="4" y="63"/>
                </a:lnTo>
                <a:lnTo>
                  <a:pt x="0" y="81"/>
                </a:lnTo>
                <a:lnTo>
                  <a:pt x="0" y="99"/>
                </a:lnTo>
                <a:lnTo>
                  <a:pt x="4" y="117"/>
                </a:lnTo>
                <a:lnTo>
                  <a:pt x="7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2" name="Freeform 35"/>
          <p:cNvSpPr>
            <a:spLocks/>
          </p:cNvSpPr>
          <p:nvPr/>
        </p:nvSpPr>
        <p:spPr bwMode="auto">
          <a:xfrm>
            <a:off x="6600825" y="2887663"/>
            <a:ext cx="160338" cy="193675"/>
          </a:xfrm>
          <a:custGeom>
            <a:avLst/>
            <a:gdLst>
              <a:gd name="T0" fmla="*/ 10080656 w 101"/>
              <a:gd name="T1" fmla="*/ 226814105 h 122"/>
              <a:gd name="T2" fmla="*/ 10080656 w 101"/>
              <a:gd name="T3" fmla="*/ 226814105 h 122"/>
              <a:gd name="T4" fmla="*/ 47883910 w 101"/>
              <a:gd name="T5" fmla="*/ 272176906 h 122"/>
              <a:gd name="T6" fmla="*/ 85685579 w 101"/>
              <a:gd name="T7" fmla="*/ 294859100 h 122"/>
              <a:gd name="T8" fmla="*/ 131048544 w 101"/>
              <a:gd name="T9" fmla="*/ 307459085 h 122"/>
              <a:gd name="T10" fmla="*/ 189013094 w 101"/>
              <a:gd name="T11" fmla="*/ 294859100 h 122"/>
              <a:gd name="T12" fmla="*/ 189013094 w 101"/>
              <a:gd name="T13" fmla="*/ 294859100 h 122"/>
              <a:gd name="T14" fmla="*/ 226814800 w 101"/>
              <a:gd name="T15" fmla="*/ 249496299 h 122"/>
              <a:gd name="T16" fmla="*/ 244456738 w 101"/>
              <a:gd name="T17" fmla="*/ 194052826 h 122"/>
              <a:gd name="T18" fmla="*/ 254537391 w 101"/>
              <a:gd name="T19" fmla="*/ 136088453 h 122"/>
              <a:gd name="T20" fmla="*/ 244456738 w 101"/>
              <a:gd name="T21" fmla="*/ 80645005 h 122"/>
              <a:gd name="T22" fmla="*/ 244456738 w 101"/>
              <a:gd name="T23" fmla="*/ 80645005 h 122"/>
              <a:gd name="T24" fmla="*/ 206653444 w 101"/>
              <a:gd name="T25" fmla="*/ 35282191 h 122"/>
              <a:gd name="T26" fmla="*/ 161290504 w 101"/>
              <a:gd name="T27" fmla="*/ 0 h 122"/>
              <a:gd name="T28" fmla="*/ 113408194 w 101"/>
              <a:gd name="T29" fmla="*/ 0 h 122"/>
              <a:gd name="T30" fmla="*/ 65524272 w 101"/>
              <a:gd name="T31" fmla="*/ 12601575 h 122"/>
              <a:gd name="T32" fmla="*/ 65524272 w 101"/>
              <a:gd name="T33" fmla="*/ 12601575 h 122"/>
              <a:gd name="T34" fmla="*/ 27722603 w 101"/>
              <a:gd name="T35" fmla="*/ 57964398 h 122"/>
              <a:gd name="T36" fmla="*/ 0 w 101"/>
              <a:gd name="T37" fmla="*/ 103327199 h 122"/>
              <a:gd name="T38" fmla="*/ 0 w 101"/>
              <a:gd name="T39" fmla="*/ 158769060 h 122"/>
              <a:gd name="T40" fmla="*/ 10080656 w 101"/>
              <a:gd name="T41" fmla="*/ 226814105 h 122"/>
              <a:gd name="T42" fmla="*/ 10080656 w 101"/>
              <a:gd name="T43" fmla="*/ 226814105 h 1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22"/>
              <a:gd name="T68" fmla="*/ 101 w 101"/>
              <a:gd name="T69" fmla="*/ 122 h 12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22">
                <a:moveTo>
                  <a:pt x="4" y="90"/>
                </a:moveTo>
                <a:lnTo>
                  <a:pt x="4" y="90"/>
                </a:lnTo>
                <a:lnTo>
                  <a:pt x="19" y="108"/>
                </a:lnTo>
                <a:lnTo>
                  <a:pt x="34" y="117"/>
                </a:lnTo>
                <a:lnTo>
                  <a:pt x="52" y="122"/>
                </a:lnTo>
                <a:lnTo>
                  <a:pt x="75" y="117"/>
                </a:lnTo>
                <a:lnTo>
                  <a:pt x="90" y="99"/>
                </a:lnTo>
                <a:lnTo>
                  <a:pt x="97" y="77"/>
                </a:lnTo>
                <a:lnTo>
                  <a:pt x="101" y="54"/>
                </a:lnTo>
                <a:lnTo>
                  <a:pt x="97" y="32"/>
                </a:lnTo>
                <a:lnTo>
                  <a:pt x="82" y="14"/>
                </a:lnTo>
                <a:lnTo>
                  <a:pt x="64" y="0"/>
                </a:lnTo>
                <a:lnTo>
                  <a:pt x="45" y="0"/>
                </a:lnTo>
                <a:lnTo>
                  <a:pt x="26" y="5"/>
                </a:lnTo>
                <a:lnTo>
                  <a:pt x="11" y="23"/>
                </a:lnTo>
                <a:lnTo>
                  <a:pt x="0" y="41"/>
                </a:lnTo>
                <a:lnTo>
                  <a:pt x="0" y="63"/>
                </a:lnTo>
                <a:lnTo>
                  <a:pt x="4" y="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6143625" y="1724025"/>
            <a:ext cx="1462088" cy="1919288"/>
            <a:chOff x="6143636" y="1724026"/>
            <a:chExt cx="1462088" cy="1919288"/>
          </a:xfrm>
        </p:grpSpPr>
        <p:sp>
          <p:nvSpPr>
            <p:cNvPr id="4166" name="Freeform 23"/>
            <p:cNvSpPr>
              <a:spLocks/>
            </p:cNvSpPr>
            <p:nvPr/>
          </p:nvSpPr>
          <p:spPr bwMode="auto">
            <a:xfrm>
              <a:off x="6945312" y="1825605"/>
              <a:ext cx="523875" cy="890588"/>
            </a:xfrm>
            <a:custGeom>
              <a:avLst/>
              <a:gdLst>
                <a:gd name="T0" fmla="*/ 123486866 w 330"/>
                <a:gd name="T1" fmla="*/ 486391210 h 561"/>
                <a:gd name="T2" fmla="*/ 123486866 w 330"/>
                <a:gd name="T3" fmla="*/ 486391210 h 561"/>
                <a:gd name="T4" fmla="*/ 113406245 w 330"/>
                <a:gd name="T5" fmla="*/ 362902645 h 561"/>
                <a:gd name="T6" fmla="*/ 123486866 w 330"/>
                <a:gd name="T7" fmla="*/ 236894817 h 561"/>
                <a:gd name="T8" fmla="*/ 151209369 w 330"/>
                <a:gd name="T9" fmla="*/ 113407889 h 561"/>
                <a:gd name="T10" fmla="*/ 189012492 w 330"/>
                <a:gd name="T11" fmla="*/ 0 h 561"/>
                <a:gd name="T12" fmla="*/ 189012492 w 330"/>
                <a:gd name="T13" fmla="*/ 0 h 561"/>
                <a:gd name="T14" fmla="*/ 113406245 w 330"/>
                <a:gd name="T15" fmla="*/ 10080629 h 561"/>
                <a:gd name="T16" fmla="*/ 47883757 w 330"/>
                <a:gd name="T17" fmla="*/ 45362831 h 561"/>
                <a:gd name="T18" fmla="*/ 47883757 w 330"/>
                <a:gd name="T19" fmla="*/ 45362831 h 561"/>
                <a:gd name="T20" fmla="*/ 20161249 w 330"/>
                <a:gd name="T21" fmla="*/ 158770707 h 561"/>
                <a:gd name="T22" fmla="*/ 10080624 w 330"/>
                <a:gd name="T23" fmla="*/ 272177009 h 561"/>
                <a:gd name="T24" fmla="*/ 0 w 330"/>
                <a:gd name="T25" fmla="*/ 385584848 h 561"/>
                <a:gd name="T26" fmla="*/ 10080624 w 330"/>
                <a:gd name="T27" fmla="*/ 509071825 h 561"/>
                <a:gd name="T28" fmla="*/ 10080624 w 330"/>
                <a:gd name="T29" fmla="*/ 509071825 h 561"/>
                <a:gd name="T30" fmla="*/ 37801548 w 330"/>
                <a:gd name="T31" fmla="*/ 667842483 h 561"/>
                <a:gd name="T32" fmla="*/ 95765927 w 330"/>
                <a:gd name="T33" fmla="*/ 803930937 h 561"/>
                <a:gd name="T34" fmla="*/ 161289990 w 330"/>
                <a:gd name="T35" fmla="*/ 940019591 h 561"/>
                <a:gd name="T36" fmla="*/ 244454371 w 330"/>
                <a:gd name="T37" fmla="*/ 1063506469 h 561"/>
                <a:gd name="T38" fmla="*/ 340221861 w 330"/>
                <a:gd name="T39" fmla="*/ 1176914308 h 561"/>
                <a:gd name="T40" fmla="*/ 463708777 w 330"/>
                <a:gd name="T41" fmla="*/ 1267639944 h 561"/>
                <a:gd name="T42" fmla="*/ 584676232 w 330"/>
                <a:gd name="T43" fmla="*/ 1345764004 h 561"/>
                <a:gd name="T44" fmla="*/ 725804930 w 330"/>
                <a:gd name="T45" fmla="*/ 1413809025 h 561"/>
                <a:gd name="T46" fmla="*/ 725804930 w 330"/>
                <a:gd name="T47" fmla="*/ 1413809025 h 561"/>
                <a:gd name="T48" fmla="*/ 783769296 w 330"/>
                <a:gd name="T49" fmla="*/ 1358365581 h 561"/>
                <a:gd name="T50" fmla="*/ 831651453 w 330"/>
                <a:gd name="T51" fmla="*/ 1300401186 h 561"/>
                <a:gd name="T52" fmla="*/ 831651453 w 330"/>
                <a:gd name="T53" fmla="*/ 1300401186 h 561"/>
                <a:gd name="T54" fmla="*/ 698084015 w 330"/>
                <a:gd name="T55" fmla="*/ 1257559318 h 561"/>
                <a:gd name="T56" fmla="*/ 567034351 w 330"/>
                <a:gd name="T57" fmla="*/ 1189514297 h 561"/>
                <a:gd name="T58" fmla="*/ 453628156 w 330"/>
                <a:gd name="T59" fmla="*/ 1098788661 h 561"/>
                <a:gd name="T60" fmla="*/ 357862154 w 330"/>
                <a:gd name="T61" fmla="*/ 1008063024 h 561"/>
                <a:gd name="T62" fmla="*/ 274696235 w 330"/>
                <a:gd name="T63" fmla="*/ 894656772 h 561"/>
                <a:gd name="T64" fmla="*/ 199093113 w 330"/>
                <a:gd name="T65" fmla="*/ 768648745 h 561"/>
                <a:gd name="T66" fmla="*/ 151209369 w 330"/>
                <a:gd name="T67" fmla="*/ 632560291 h 561"/>
                <a:gd name="T68" fmla="*/ 123486866 w 330"/>
                <a:gd name="T69" fmla="*/ 486391210 h 561"/>
                <a:gd name="T70" fmla="*/ 123486866 w 330"/>
                <a:gd name="T71" fmla="*/ 486391210 h 5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0"/>
                <a:gd name="T109" fmla="*/ 0 h 561"/>
                <a:gd name="T110" fmla="*/ 330 w 330"/>
                <a:gd name="T111" fmla="*/ 561 h 5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0" h="561">
                  <a:moveTo>
                    <a:pt x="49" y="193"/>
                  </a:moveTo>
                  <a:lnTo>
                    <a:pt x="49" y="193"/>
                  </a:lnTo>
                  <a:lnTo>
                    <a:pt x="45" y="144"/>
                  </a:lnTo>
                  <a:lnTo>
                    <a:pt x="49" y="94"/>
                  </a:lnTo>
                  <a:lnTo>
                    <a:pt x="60" y="45"/>
                  </a:lnTo>
                  <a:lnTo>
                    <a:pt x="75" y="0"/>
                  </a:lnTo>
                  <a:lnTo>
                    <a:pt x="45" y="4"/>
                  </a:lnTo>
                  <a:lnTo>
                    <a:pt x="19" y="18"/>
                  </a:lnTo>
                  <a:lnTo>
                    <a:pt x="8" y="63"/>
                  </a:lnTo>
                  <a:lnTo>
                    <a:pt x="4" y="108"/>
                  </a:lnTo>
                  <a:lnTo>
                    <a:pt x="0" y="153"/>
                  </a:lnTo>
                  <a:lnTo>
                    <a:pt x="4" y="202"/>
                  </a:lnTo>
                  <a:lnTo>
                    <a:pt x="15" y="265"/>
                  </a:lnTo>
                  <a:lnTo>
                    <a:pt x="38" y="319"/>
                  </a:lnTo>
                  <a:lnTo>
                    <a:pt x="64" y="373"/>
                  </a:lnTo>
                  <a:lnTo>
                    <a:pt x="97" y="422"/>
                  </a:lnTo>
                  <a:lnTo>
                    <a:pt x="135" y="467"/>
                  </a:lnTo>
                  <a:lnTo>
                    <a:pt x="184" y="503"/>
                  </a:lnTo>
                  <a:lnTo>
                    <a:pt x="232" y="534"/>
                  </a:lnTo>
                  <a:lnTo>
                    <a:pt x="288" y="561"/>
                  </a:lnTo>
                  <a:lnTo>
                    <a:pt x="311" y="539"/>
                  </a:lnTo>
                  <a:lnTo>
                    <a:pt x="330" y="516"/>
                  </a:lnTo>
                  <a:lnTo>
                    <a:pt x="277" y="499"/>
                  </a:lnTo>
                  <a:lnTo>
                    <a:pt x="225" y="472"/>
                  </a:lnTo>
                  <a:lnTo>
                    <a:pt x="180" y="436"/>
                  </a:lnTo>
                  <a:lnTo>
                    <a:pt x="142" y="400"/>
                  </a:lnTo>
                  <a:lnTo>
                    <a:pt x="109" y="355"/>
                  </a:lnTo>
                  <a:lnTo>
                    <a:pt x="79" y="305"/>
                  </a:lnTo>
                  <a:lnTo>
                    <a:pt x="60" y="251"/>
                  </a:lnTo>
                  <a:lnTo>
                    <a:pt x="49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6" name="Группа 92"/>
            <p:cNvGrpSpPr>
              <a:grpSpLocks/>
            </p:cNvGrpSpPr>
            <p:nvPr/>
          </p:nvGrpSpPr>
          <p:grpSpPr bwMode="auto">
            <a:xfrm>
              <a:off x="6143636" y="1724026"/>
              <a:ext cx="1462088" cy="1919288"/>
              <a:chOff x="6143636" y="1714488"/>
              <a:chExt cx="1462088" cy="1919288"/>
            </a:xfrm>
          </p:grpSpPr>
          <p:sp>
            <p:nvSpPr>
              <p:cNvPr id="4168" name="Freeform 22"/>
              <p:cNvSpPr>
                <a:spLocks/>
              </p:cNvSpPr>
              <p:nvPr/>
            </p:nvSpPr>
            <p:spPr bwMode="auto">
              <a:xfrm>
                <a:off x="6981825" y="1817668"/>
                <a:ext cx="581025" cy="863600"/>
              </a:xfrm>
              <a:custGeom>
                <a:avLst/>
                <a:gdLst>
                  <a:gd name="T0" fmla="*/ 894656361 w 366"/>
                  <a:gd name="T1" fmla="*/ 1053425237 h 544"/>
                  <a:gd name="T2" fmla="*/ 894656361 w 366"/>
                  <a:gd name="T3" fmla="*/ 1053425237 h 544"/>
                  <a:gd name="T4" fmla="*/ 922377277 w 366"/>
                  <a:gd name="T5" fmla="*/ 917336860 h 544"/>
                  <a:gd name="T6" fmla="*/ 922377277 w 366"/>
                  <a:gd name="T7" fmla="*/ 917336860 h 544"/>
                  <a:gd name="T8" fmla="*/ 866933858 w 366"/>
                  <a:gd name="T9" fmla="*/ 861893448 h 544"/>
                  <a:gd name="T10" fmla="*/ 808970879 w 366"/>
                  <a:gd name="T11" fmla="*/ 793848267 h 544"/>
                  <a:gd name="T12" fmla="*/ 753527460 w 366"/>
                  <a:gd name="T13" fmla="*/ 713203303 h 544"/>
                  <a:gd name="T14" fmla="*/ 705643713 w 366"/>
                  <a:gd name="T15" fmla="*/ 635079288 h 544"/>
                  <a:gd name="T16" fmla="*/ 667842176 w 366"/>
                  <a:gd name="T17" fmla="*/ 554434325 h 544"/>
                  <a:gd name="T18" fmla="*/ 640119672 w 366"/>
                  <a:gd name="T19" fmla="*/ 463708740 h 544"/>
                  <a:gd name="T20" fmla="*/ 612397169 w 366"/>
                  <a:gd name="T21" fmla="*/ 375502418 h 544"/>
                  <a:gd name="T22" fmla="*/ 602316548 w 366"/>
                  <a:gd name="T23" fmla="*/ 284776834 h 544"/>
                  <a:gd name="T24" fmla="*/ 602316548 w 366"/>
                  <a:gd name="T25" fmla="*/ 284776834 h 544"/>
                  <a:gd name="T26" fmla="*/ 592235926 w 366"/>
                  <a:gd name="T27" fmla="*/ 171370598 h 544"/>
                  <a:gd name="T28" fmla="*/ 592235926 w 366"/>
                  <a:gd name="T29" fmla="*/ 57962799 h 544"/>
                  <a:gd name="T30" fmla="*/ 592235926 w 366"/>
                  <a:gd name="T31" fmla="*/ 57962799 h 544"/>
                  <a:gd name="T32" fmla="*/ 461189432 w 366"/>
                  <a:gd name="T33" fmla="*/ 22680609 h 544"/>
                  <a:gd name="T34" fmla="*/ 330141252 w 366"/>
                  <a:gd name="T35" fmla="*/ 0 h 544"/>
                  <a:gd name="T36" fmla="*/ 186491550 w 366"/>
                  <a:gd name="T37" fmla="*/ 0 h 544"/>
                  <a:gd name="T38" fmla="*/ 120967509 w 366"/>
                  <a:gd name="T39" fmla="*/ 12599985 h 544"/>
                  <a:gd name="T40" fmla="*/ 65524065 w 366"/>
                  <a:gd name="T41" fmla="*/ 22680609 h 544"/>
                  <a:gd name="T42" fmla="*/ 65524065 w 366"/>
                  <a:gd name="T43" fmla="*/ 22680609 h 544"/>
                  <a:gd name="T44" fmla="*/ 27722516 w 366"/>
                  <a:gd name="T45" fmla="*/ 148688408 h 544"/>
                  <a:gd name="T46" fmla="*/ 7559676 w 366"/>
                  <a:gd name="T47" fmla="*/ 262096232 h 544"/>
                  <a:gd name="T48" fmla="*/ 0 w 366"/>
                  <a:gd name="T49" fmla="*/ 385583039 h 544"/>
                  <a:gd name="T50" fmla="*/ 7559676 w 366"/>
                  <a:gd name="T51" fmla="*/ 509071532 h 544"/>
                  <a:gd name="T52" fmla="*/ 7559676 w 366"/>
                  <a:gd name="T53" fmla="*/ 509071532 h 544"/>
                  <a:gd name="T54" fmla="*/ 37801550 w 366"/>
                  <a:gd name="T55" fmla="*/ 657761478 h 544"/>
                  <a:gd name="T56" fmla="*/ 93246569 w 366"/>
                  <a:gd name="T57" fmla="*/ 803928888 h 544"/>
                  <a:gd name="T58" fmla="*/ 158769047 w 366"/>
                  <a:gd name="T59" fmla="*/ 929936842 h 544"/>
                  <a:gd name="T60" fmla="*/ 244454380 w 366"/>
                  <a:gd name="T61" fmla="*/ 1043344616 h 544"/>
                  <a:gd name="T62" fmla="*/ 347781546 w 366"/>
                  <a:gd name="T63" fmla="*/ 1156750803 h 544"/>
                  <a:gd name="T64" fmla="*/ 461189432 w 366"/>
                  <a:gd name="T65" fmla="*/ 1234876405 h 544"/>
                  <a:gd name="T66" fmla="*/ 584676253 w 366"/>
                  <a:gd name="T67" fmla="*/ 1313002008 h 544"/>
                  <a:gd name="T68" fmla="*/ 725804956 w 366"/>
                  <a:gd name="T69" fmla="*/ 1370964782 h 544"/>
                  <a:gd name="T70" fmla="*/ 725804956 w 366"/>
                  <a:gd name="T71" fmla="*/ 1370964782 h 544"/>
                  <a:gd name="T72" fmla="*/ 781248375 w 366"/>
                  <a:gd name="T73" fmla="*/ 1302921387 h 544"/>
                  <a:gd name="T74" fmla="*/ 829132122 w 366"/>
                  <a:gd name="T75" fmla="*/ 1224795785 h 544"/>
                  <a:gd name="T76" fmla="*/ 877014479 w 366"/>
                  <a:gd name="T77" fmla="*/ 1144150821 h 544"/>
                  <a:gd name="T78" fmla="*/ 894656361 w 366"/>
                  <a:gd name="T79" fmla="*/ 1053425237 h 544"/>
                  <a:gd name="T80" fmla="*/ 894656361 w 366"/>
                  <a:gd name="T81" fmla="*/ 1053425237 h 5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6"/>
                  <a:gd name="T124" fmla="*/ 0 h 544"/>
                  <a:gd name="T125" fmla="*/ 366 w 366"/>
                  <a:gd name="T126" fmla="*/ 544 h 5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6" h="544">
                    <a:moveTo>
                      <a:pt x="355" y="418"/>
                    </a:moveTo>
                    <a:lnTo>
                      <a:pt x="355" y="418"/>
                    </a:lnTo>
                    <a:lnTo>
                      <a:pt x="366" y="364"/>
                    </a:lnTo>
                    <a:lnTo>
                      <a:pt x="344" y="342"/>
                    </a:lnTo>
                    <a:lnTo>
                      <a:pt x="321" y="315"/>
                    </a:lnTo>
                    <a:lnTo>
                      <a:pt x="299" y="283"/>
                    </a:lnTo>
                    <a:lnTo>
                      <a:pt x="280" y="252"/>
                    </a:lnTo>
                    <a:lnTo>
                      <a:pt x="265" y="220"/>
                    </a:lnTo>
                    <a:lnTo>
                      <a:pt x="254" y="184"/>
                    </a:lnTo>
                    <a:lnTo>
                      <a:pt x="243" y="149"/>
                    </a:lnTo>
                    <a:lnTo>
                      <a:pt x="239" y="113"/>
                    </a:lnTo>
                    <a:lnTo>
                      <a:pt x="235" y="68"/>
                    </a:lnTo>
                    <a:lnTo>
                      <a:pt x="235" y="23"/>
                    </a:lnTo>
                    <a:lnTo>
                      <a:pt x="183" y="9"/>
                    </a:lnTo>
                    <a:lnTo>
                      <a:pt x="131" y="0"/>
                    </a:lnTo>
                    <a:lnTo>
                      <a:pt x="74" y="0"/>
                    </a:lnTo>
                    <a:lnTo>
                      <a:pt x="48" y="5"/>
                    </a:lnTo>
                    <a:lnTo>
                      <a:pt x="26" y="9"/>
                    </a:lnTo>
                    <a:lnTo>
                      <a:pt x="11" y="59"/>
                    </a:lnTo>
                    <a:lnTo>
                      <a:pt x="3" y="104"/>
                    </a:lnTo>
                    <a:lnTo>
                      <a:pt x="0" y="153"/>
                    </a:lnTo>
                    <a:lnTo>
                      <a:pt x="3" y="202"/>
                    </a:lnTo>
                    <a:lnTo>
                      <a:pt x="15" y="261"/>
                    </a:lnTo>
                    <a:lnTo>
                      <a:pt x="37" y="319"/>
                    </a:lnTo>
                    <a:lnTo>
                      <a:pt x="63" y="369"/>
                    </a:lnTo>
                    <a:lnTo>
                      <a:pt x="97" y="414"/>
                    </a:lnTo>
                    <a:lnTo>
                      <a:pt x="138" y="459"/>
                    </a:lnTo>
                    <a:lnTo>
                      <a:pt x="183" y="490"/>
                    </a:lnTo>
                    <a:lnTo>
                      <a:pt x="232" y="521"/>
                    </a:lnTo>
                    <a:lnTo>
                      <a:pt x="288" y="544"/>
                    </a:lnTo>
                    <a:lnTo>
                      <a:pt x="310" y="517"/>
                    </a:lnTo>
                    <a:lnTo>
                      <a:pt x="329" y="486"/>
                    </a:lnTo>
                    <a:lnTo>
                      <a:pt x="348" y="454"/>
                    </a:lnTo>
                    <a:lnTo>
                      <a:pt x="355" y="4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69" name="Freeform 24"/>
              <p:cNvSpPr>
                <a:spLocks/>
              </p:cNvSpPr>
              <p:nvPr/>
            </p:nvSpPr>
            <p:spPr bwMode="auto">
              <a:xfrm>
                <a:off x="7265987" y="2081193"/>
                <a:ext cx="220663" cy="157163"/>
              </a:xfrm>
              <a:custGeom>
                <a:avLst/>
                <a:gdLst>
                  <a:gd name="T0" fmla="*/ 350303252 w 139"/>
                  <a:gd name="T1" fmla="*/ 90725910 h 99"/>
                  <a:gd name="T2" fmla="*/ 350303252 w 139"/>
                  <a:gd name="T3" fmla="*/ 90725910 h 99"/>
                  <a:gd name="T4" fmla="*/ 340222608 w 139"/>
                  <a:gd name="T5" fmla="*/ 57964579 h 99"/>
                  <a:gd name="T6" fmla="*/ 322580689 w 139"/>
                  <a:gd name="T7" fmla="*/ 22682271 h 99"/>
                  <a:gd name="T8" fmla="*/ 284779069 w 139"/>
                  <a:gd name="T9" fmla="*/ 12601614 h 99"/>
                  <a:gd name="T10" fmla="*/ 254537139 w 139"/>
                  <a:gd name="T11" fmla="*/ 0 h 99"/>
                  <a:gd name="T12" fmla="*/ 20161293 w 139"/>
                  <a:gd name="T13" fmla="*/ 45362955 h 99"/>
                  <a:gd name="T14" fmla="*/ 20161293 w 139"/>
                  <a:gd name="T15" fmla="*/ 45362955 h 99"/>
                  <a:gd name="T16" fmla="*/ 10080647 w 139"/>
                  <a:gd name="T17" fmla="*/ 57964579 h 99"/>
                  <a:gd name="T18" fmla="*/ 0 w 139"/>
                  <a:gd name="T19" fmla="*/ 80645257 h 99"/>
                  <a:gd name="T20" fmla="*/ 10080647 w 139"/>
                  <a:gd name="T21" fmla="*/ 148690489 h 99"/>
                  <a:gd name="T22" fmla="*/ 37803219 w 139"/>
                  <a:gd name="T23" fmla="*/ 216734159 h 99"/>
                  <a:gd name="T24" fmla="*/ 47883862 w 139"/>
                  <a:gd name="T25" fmla="*/ 239416425 h 99"/>
                  <a:gd name="T26" fmla="*/ 65524207 w 139"/>
                  <a:gd name="T27" fmla="*/ 249497079 h 99"/>
                  <a:gd name="T28" fmla="*/ 274698426 w 139"/>
                  <a:gd name="T29" fmla="*/ 216734159 h 99"/>
                  <a:gd name="T30" fmla="*/ 274698426 w 139"/>
                  <a:gd name="T31" fmla="*/ 216734159 h 99"/>
                  <a:gd name="T32" fmla="*/ 312500045 w 139"/>
                  <a:gd name="T33" fmla="*/ 194053432 h 99"/>
                  <a:gd name="T34" fmla="*/ 330141965 w 139"/>
                  <a:gd name="T35" fmla="*/ 171371167 h 99"/>
                  <a:gd name="T36" fmla="*/ 350303252 w 139"/>
                  <a:gd name="T37" fmla="*/ 136088878 h 99"/>
                  <a:gd name="T38" fmla="*/ 350303252 w 139"/>
                  <a:gd name="T39" fmla="*/ 90725910 h 99"/>
                  <a:gd name="T40" fmla="*/ 350303252 w 139"/>
                  <a:gd name="T41" fmla="*/ 9072591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99"/>
                  <a:gd name="T65" fmla="*/ 139 w 139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99">
                    <a:moveTo>
                      <a:pt x="139" y="36"/>
                    </a:moveTo>
                    <a:lnTo>
                      <a:pt x="139" y="36"/>
                    </a:lnTo>
                    <a:lnTo>
                      <a:pt x="135" y="23"/>
                    </a:lnTo>
                    <a:lnTo>
                      <a:pt x="128" y="9"/>
                    </a:lnTo>
                    <a:lnTo>
                      <a:pt x="113" y="5"/>
                    </a:lnTo>
                    <a:lnTo>
                      <a:pt x="101" y="0"/>
                    </a:lnTo>
                    <a:lnTo>
                      <a:pt x="8" y="18"/>
                    </a:lnTo>
                    <a:lnTo>
                      <a:pt x="4" y="23"/>
                    </a:lnTo>
                    <a:lnTo>
                      <a:pt x="0" y="32"/>
                    </a:lnTo>
                    <a:lnTo>
                      <a:pt x="4" y="59"/>
                    </a:lnTo>
                    <a:lnTo>
                      <a:pt x="15" y="86"/>
                    </a:lnTo>
                    <a:lnTo>
                      <a:pt x="19" y="95"/>
                    </a:lnTo>
                    <a:lnTo>
                      <a:pt x="26" y="99"/>
                    </a:lnTo>
                    <a:lnTo>
                      <a:pt x="109" y="86"/>
                    </a:lnTo>
                    <a:lnTo>
                      <a:pt x="124" y="77"/>
                    </a:lnTo>
                    <a:lnTo>
                      <a:pt x="131" y="68"/>
                    </a:lnTo>
                    <a:lnTo>
                      <a:pt x="139" y="54"/>
                    </a:lnTo>
                    <a:lnTo>
                      <a:pt x="1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0" name="Freeform 26"/>
              <p:cNvSpPr>
                <a:spLocks/>
              </p:cNvSpPr>
              <p:nvPr/>
            </p:nvSpPr>
            <p:spPr bwMode="auto">
              <a:xfrm>
                <a:off x="6838950" y="1831955"/>
                <a:ext cx="177800" cy="363538"/>
              </a:xfrm>
              <a:custGeom>
                <a:avLst/>
                <a:gdLst>
                  <a:gd name="T0" fmla="*/ 0 w 112"/>
                  <a:gd name="T1" fmla="*/ 216733777 h 229"/>
                  <a:gd name="T2" fmla="*/ 0 w 112"/>
                  <a:gd name="T3" fmla="*/ 216733777 h 229"/>
                  <a:gd name="T4" fmla="*/ 7561264 w 112"/>
                  <a:gd name="T5" fmla="*/ 294859501 h 229"/>
                  <a:gd name="T6" fmla="*/ 17641889 w 112"/>
                  <a:gd name="T7" fmla="*/ 385585227 h 229"/>
                  <a:gd name="T8" fmla="*/ 65524069 w 112"/>
                  <a:gd name="T9" fmla="*/ 577117413 h 229"/>
                  <a:gd name="T10" fmla="*/ 103327197 w 112"/>
                  <a:gd name="T11" fmla="*/ 385585227 h 229"/>
                  <a:gd name="T12" fmla="*/ 103327197 w 112"/>
                  <a:gd name="T13" fmla="*/ 385585227 h 229"/>
                  <a:gd name="T14" fmla="*/ 113407844 w 112"/>
                  <a:gd name="T15" fmla="*/ 352822365 h 229"/>
                  <a:gd name="T16" fmla="*/ 151209383 w 112"/>
                  <a:gd name="T17" fmla="*/ 262096640 h 229"/>
                  <a:gd name="T18" fmla="*/ 206652806 w 112"/>
                  <a:gd name="T19" fmla="*/ 136088638 h 229"/>
                  <a:gd name="T20" fmla="*/ 234375360 w 112"/>
                  <a:gd name="T21" fmla="*/ 68045113 h 229"/>
                  <a:gd name="T22" fmla="*/ 282257522 w 112"/>
                  <a:gd name="T23" fmla="*/ 0 h 229"/>
                  <a:gd name="T24" fmla="*/ 282257522 w 112"/>
                  <a:gd name="T25" fmla="*/ 0 h 229"/>
                  <a:gd name="T26" fmla="*/ 206652806 w 112"/>
                  <a:gd name="T27" fmla="*/ 35282239 h 229"/>
                  <a:gd name="T28" fmla="*/ 131048139 w 112"/>
                  <a:gd name="T29" fmla="*/ 80645114 h 229"/>
                  <a:gd name="T30" fmla="*/ 55443447 w 112"/>
                  <a:gd name="T31" fmla="*/ 136088638 h 229"/>
                  <a:gd name="T32" fmla="*/ 0 w 112"/>
                  <a:gd name="T33" fmla="*/ 216733777 h 229"/>
                  <a:gd name="T34" fmla="*/ 0 w 112"/>
                  <a:gd name="T35" fmla="*/ 216733777 h 2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229"/>
                  <a:gd name="T56" fmla="*/ 112 w 112"/>
                  <a:gd name="T57" fmla="*/ 229 h 2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229">
                    <a:moveTo>
                      <a:pt x="0" y="86"/>
                    </a:moveTo>
                    <a:lnTo>
                      <a:pt x="0" y="86"/>
                    </a:lnTo>
                    <a:lnTo>
                      <a:pt x="3" y="117"/>
                    </a:lnTo>
                    <a:lnTo>
                      <a:pt x="7" y="153"/>
                    </a:lnTo>
                    <a:lnTo>
                      <a:pt x="26" y="229"/>
                    </a:lnTo>
                    <a:lnTo>
                      <a:pt x="41" y="153"/>
                    </a:lnTo>
                    <a:lnTo>
                      <a:pt x="45" y="140"/>
                    </a:lnTo>
                    <a:lnTo>
                      <a:pt x="60" y="104"/>
                    </a:lnTo>
                    <a:lnTo>
                      <a:pt x="82" y="54"/>
                    </a:lnTo>
                    <a:lnTo>
                      <a:pt x="93" y="27"/>
                    </a:lnTo>
                    <a:lnTo>
                      <a:pt x="112" y="0"/>
                    </a:lnTo>
                    <a:lnTo>
                      <a:pt x="82" y="14"/>
                    </a:lnTo>
                    <a:lnTo>
                      <a:pt x="52" y="32"/>
                    </a:lnTo>
                    <a:lnTo>
                      <a:pt x="22" y="54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71" name="Freeform 28"/>
              <p:cNvSpPr>
                <a:spLocks/>
              </p:cNvSpPr>
              <p:nvPr/>
            </p:nvSpPr>
            <p:spPr bwMode="auto">
              <a:xfrm>
                <a:off x="7142162" y="1925618"/>
                <a:ext cx="106363" cy="114300"/>
              </a:xfrm>
              <a:custGeom>
                <a:avLst/>
                <a:gdLst>
                  <a:gd name="T0" fmla="*/ 83166328 w 67"/>
                  <a:gd name="T1" fmla="*/ 0 h 72"/>
                  <a:gd name="T2" fmla="*/ 83166328 w 67"/>
                  <a:gd name="T3" fmla="*/ 0 h 72"/>
                  <a:gd name="T4" fmla="*/ 45363017 w 67"/>
                  <a:gd name="T5" fmla="*/ 10080624 h 72"/>
                  <a:gd name="T6" fmla="*/ 27722643 w 67"/>
                  <a:gd name="T7" fmla="*/ 22682197 h 72"/>
                  <a:gd name="T8" fmla="*/ 7561298 w 67"/>
                  <a:gd name="T9" fmla="*/ 55443439 h 72"/>
                  <a:gd name="T10" fmla="*/ 0 w 67"/>
                  <a:gd name="T11" fmla="*/ 90725611 h 72"/>
                  <a:gd name="T12" fmla="*/ 0 w 67"/>
                  <a:gd name="T13" fmla="*/ 90725611 h 72"/>
                  <a:gd name="T14" fmla="*/ 7561298 w 67"/>
                  <a:gd name="T15" fmla="*/ 123486860 h 72"/>
                  <a:gd name="T16" fmla="*/ 27722643 w 67"/>
                  <a:gd name="T17" fmla="*/ 158769032 h 72"/>
                  <a:gd name="T18" fmla="*/ 45363017 w 67"/>
                  <a:gd name="T19" fmla="*/ 168851241 h 72"/>
                  <a:gd name="T20" fmla="*/ 83166328 w 67"/>
                  <a:gd name="T21" fmla="*/ 181451223 h 72"/>
                  <a:gd name="T22" fmla="*/ 83166328 w 67"/>
                  <a:gd name="T23" fmla="*/ 181451223 h 72"/>
                  <a:gd name="T24" fmla="*/ 113408356 w 67"/>
                  <a:gd name="T25" fmla="*/ 168851241 h 72"/>
                  <a:gd name="T26" fmla="*/ 141129399 w 67"/>
                  <a:gd name="T27" fmla="*/ 158769032 h 72"/>
                  <a:gd name="T28" fmla="*/ 158771361 w 67"/>
                  <a:gd name="T29" fmla="*/ 123486860 h 72"/>
                  <a:gd name="T30" fmla="*/ 168852029 w 67"/>
                  <a:gd name="T31" fmla="*/ 90725611 h 72"/>
                  <a:gd name="T32" fmla="*/ 168852029 w 67"/>
                  <a:gd name="T33" fmla="*/ 90725611 h 72"/>
                  <a:gd name="T34" fmla="*/ 158771361 w 67"/>
                  <a:gd name="T35" fmla="*/ 55443439 h 72"/>
                  <a:gd name="T36" fmla="*/ 141129399 w 67"/>
                  <a:gd name="T37" fmla="*/ 22682197 h 72"/>
                  <a:gd name="T38" fmla="*/ 113408356 w 67"/>
                  <a:gd name="T39" fmla="*/ 10080624 h 72"/>
                  <a:gd name="T40" fmla="*/ 83166328 w 67"/>
                  <a:gd name="T41" fmla="*/ 0 h 72"/>
                  <a:gd name="T42" fmla="*/ 83166328 w 67"/>
                  <a:gd name="T43" fmla="*/ 0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72"/>
                  <a:gd name="T68" fmla="*/ 67 w 67"/>
                  <a:gd name="T69" fmla="*/ 72 h 7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72">
                    <a:moveTo>
                      <a:pt x="33" y="0"/>
                    </a:moveTo>
                    <a:lnTo>
                      <a:pt x="33" y="0"/>
                    </a:lnTo>
                    <a:lnTo>
                      <a:pt x="18" y="4"/>
                    </a:lnTo>
                    <a:lnTo>
                      <a:pt x="11" y="9"/>
                    </a:lnTo>
                    <a:lnTo>
                      <a:pt x="3" y="22"/>
                    </a:lnTo>
                    <a:lnTo>
                      <a:pt x="0" y="36"/>
                    </a:lnTo>
                    <a:lnTo>
                      <a:pt x="3" y="49"/>
                    </a:lnTo>
                    <a:lnTo>
                      <a:pt x="11" y="63"/>
                    </a:lnTo>
                    <a:lnTo>
                      <a:pt x="18" y="67"/>
                    </a:lnTo>
                    <a:lnTo>
                      <a:pt x="33" y="72"/>
                    </a:lnTo>
                    <a:lnTo>
                      <a:pt x="45" y="67"/>
                    </a:lnTo>
                    <a:lnTo>
                      <a:pt x="56" y="63"/>
                    </a:lnTo>
                    <a:lnTo>
                      <a:pt x="63" y="49"/>
                    </a:lnTo>
                    <a:lnTo>
                      <a:pt x="67" y="36"/>
                    </a:lnTo>
                    <a:lnTo>
                      <a:pt x="63" y="22"/>
                    </a:lnTo>
                    <a:lnTo>
                      <a:pt x="56" y="9"/>
                    </a:lnTo>
                    <a:lnTo>
                      <a:pt x="45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9" name="Группа 91"/>
              <p:cNvGrpSpPr>
                <a:grpSpLocks/>
              </p:cNvGrpSpPr>
              <p:nvPr/>
            </p:nvGrpSpPr>
            <p:grpSpPr bwMode="auto">
              <a:xfrm>
                <a:off x="6143636" y="1714488"/>
                <a:ext cx="1462088" cy="1919288"/>
                <a:chOff x="6208712" y="1689080"/>
                <a:chExt cx="1462088" cy="1919288"/>
              </a:xfrm>
            </p:grpSpPr>
            <p:sp>
              <p:nvSpPr>
                <p:cNvPr id="4173" name="Freeform 31"/>
                <p:cNvSpPr>
                  <a:spLocks/>
                </p:cNvSpPr>
                <p:nvPr/>
              </p:nvSpPr>
              <p:spPr bwMode="auto">
                <a:xfrm>
                  <a:off x="6773862" y="2659043"/>
                  <a:ext cx="130175" cy="171450"/>
                </a:xfrm>
                <a:custGeom>
                  <a:avLst/>
                  <a:gdLst>
                    <a:gd name="T0" fmla="*/ 0 w 82"/>
                    <a:gd name="T1" fmla="*/ 204133442 h 108"/>
                    <a:gd name="T2" fmla="*/ 0 w 82"/>
                    <a:gd name="T3" fmla="*/ 204133442 h 108"/>
                    <a:gd name="T4" fmla="*/ 37801548 w 82"/>
                    <a:gd name="T5" fmla="*/ 148688433 h 108"/>
                    <a:gd name="T6" fmla="*/ 65524063 w 82"/>
                    <a:gd name="T7" fmla="*/ 90725624 h 108"/>
                    <a:gd name="T8" fmla="*/ 83165944 w 82"/>
                    <a:gd name="T9" fmla="*/ 0 h 108"/>
                    <a:gd name="T10" fmla="*/ 206652785 w 82"/>
                    <a:gd name="T11" fmla="*/ 126007827 h 108"/>
                    <a:gd name="T12" fmla="*/ 206652785 w 82"/>
                    <a:gd name="T13" fmla="*/ 126007827 h 108"/>
                    <a:gd name="T14" fmla="*/ 186491543 w 82"/>
                    <a:gd name="T15" fmla="*/ 136088449 h 108"/>
                    <a:gd name="T16" fmla="*/ 148688419 w 82"/>
                    <a:gd name="T17" fmla="*/ 148688433 h 108"/>
                    <a:gd name="T18" fmla="*/ 103327186 w 82"/>
                    <a:gd name="T19" fmla="*/ 194052820 h 108"/>
                    <a:gd name="T20" fmla="*/ 83165944 w 82"/>
                    <a:gd name="T21" fmla="*/ 226814098 h 108"/>
                    <a:gd name="T22" fmla="*/ 65524063 w 82"/>
                    <a:gd name="T23" fmla="*/ 272176897 h 108"/>
                    <a:gd name="T24" fmla="*/ 0 w 82"/>
                    <a:gd name="T25" fmla="*/ 204133442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108"/>
                    <a:gd name="T41" fmla="*/ 82 w 82"/>
                    <a:gd name="T42" fmla="*/ 108 h 1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108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15" y="59"/>
                      </a:lnTo>
                      <a:lnTo>
                        <a:pt x="26" y="36"/>
                      </a:lnTo>
                      <a:lnTo>
                        <a:pt x="33" y="0"/>
                      </a:lnTo>
                      <a:lnTo>
                        <a:pt x="82" y="50"/>
                      </a:lnTo>
                      <a:lnTo>
                        <a:pt x="74" y="54"/>
                      </a:lnTo>
                      <a:lnTo>
                        <a:pt x="59" y="59"/>
                      </a:lnTo>
                      <a:lnTo>
                        <a:pt x="41" y="77"/>
                      </a:lnTo>
                      <a:lnTo>
                        <a:pt x="33" y="90"/>
                      </a:lnTo>
                      <a:lnTo>
                        <a:pt x="26" y="108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10" name="Группа 90"/>
                <p:cNvGrpSpPr>
                  <a:grpSpLocks/>
                </p:cNvGrpSpPr>
                <p:nvPr/>
              </p:nvGrpSpPr>
              <p:grpSpPr bwMode="auto">
                <a:xfrm>
                  <a:off x="6208712" y="1689080"/>
                  <a:ext cx="1462088" cy="1919288"/>
                  <a:chOff x="6208712" y="1689080"/>
                  <a:chExt cx="1462088" cy="1919288"/>
                </a:xfrm>
              </p:grpSpPr>
              <p:sp>
                <p:nvSpPr>
                  <p:cNvPr id="4175" name="Freeform 29"/>
                  <p:cNvSpPr>
                    <a:spLocks/>
                  </p:cNvSpPr>
                  <p:nvPr/>
                </p:nvSpPr>
                <p:spPr bwMode="auto">
                  <a:xfrm>
                    <a:off x="6208712" y="2759055"/>
                    <a:ext cx="635000" cy="849313"/>
                  </a:xfrm>
                  <a:custGeom>
                    <a:avLst/>
                    <a:gdLst>
                      <a:gd name="T0" fmla="*/ 849293588 w 400"/>
                      <a:gd name="T1" fmla="*/ 0 h 535"/>
                      <a:gd name="T2" fmla="*/ 849293588 w 400"/>
                      <a:gd name="T3" fmla="*/ 0 h 535"/>
                      <a:gd name="T4" fmla="*/ 866933882 w 400"/>
                      <a:gd name="T5" fmla="*/ 0 h 535"/>
                      <a:gd name="T6" fmla="*/ 914817630 w 400"/>
                      <a:gd name="T7" fmla="*/ 22682209 h 535"/>
                      <a:gd name="T8" fmla="*/ 942538547 w 400"/>
                      <a:gd name="T9" fmla="*/ 45362831 h 535"/>
                      <a:gd name="T10" fmla="*/ 972780413 w 400"/>
                      <a:gd name="T11" fmla="*/ 68045046 h 535"/>
                      <a:gd name="T12" fmla="*/ 990422295 w 400"/>
                      <a:gd name="T13" fmla="*/ 113407890 h 535"/>
                      <a:gd name="T14" fmla="*/ 1008062589 w 400"/>
                      <a:gd name="T15" fmla="*/ 158770708 h 535"/>
                      <a:gd name="T16" fmla="*/ 161290000 w 400"/>
                      <a:gd name="T17" fmla="*/ 1348284963 h 535"/>
                      <a:gd name="T18" fmla="*/ 161290000 w 400"/>
                      <a:gd name="T19" fmla="*/ 1348284963 h 535"/>
                      <a:gd name="T20" fmla="*/ 141128757 w 400"/>
                      <a:gd name="T21" fmla="*/ 1338204337 h 535"/>
                      <a:gd name="T22" fmla="*/ 93246571 w 400"/>
                      <a:gd name="T23" fmla="*/ 1325602760 h 535"/>
                      <a:gd name="T24" fmla="*/ 65524067 w 400"/>
                      <a:gd name="T25" fmla="*/ 1302922144 h 535"/>
                      <a:gd name="T26" fmla="*/ 37801551 w 400"/>
                      <a:gd name="T27" fmla="*/ 1270159315 h 535"/>
                      <a:gd name="T28" fmla="*/ 17640301 w 400"/>
                      <a:gd name="T29" fmla="*/ 1234877123 h 535"/>
                      <a:gd name="T30" fmla="*/ 0 w 400"/>
                      <a:gd name="T31" fmla="*/ 1179433678 h 535"/>
                      <a:gd name="T32" fmla="*/ 849293588 w 400"/>
                      <a:gd name="T33" fmla="*/ 0 h 53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0"/>
                      <a:gd name="T52" fmla="*/ 0 h 535"/>
                      <a:gd name="T53" fmla="*/ 400 w 400"/>
                      <a:gd name="T54" fmla="*/ 535 h 53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0" h="535">
                        <a:moveTo>
                          <a:pt x="337" y="0"/>
                        </a:moveTo>
                        <a:lnTo>
                          <a:pt x="337" y="0"/>
                        </a:lnTo>
                        <a:lnTo>
                          <a:pt x="344" y="0"/>
                        </a:lnTo>
                        <a:lnTo>
                          <a:pt x="363" y="9"/>
                        </a:lnTo>
                        <a:lnTo>
                          <a:pt x="374" y="18"/>
                        </a:lnTo>
                        <a:lnTo>
                          <a:pt x="386" y="27"/>
                        </a:lnTo>
                        <a:lnTo>
                          <a:pt x="393" y="45"/>
                        </a:lnTo>
                        <a:lnTo>
                          <a:pt x="400" y="63"/>
                        </a:lnTo>
                        <a:lnTo>
                          <a:pt x="64" y="535"/>
                        </a:lnTo>
                        <a:lnTo>
                          <a:pt x="56" y="531"/>
                        </a:lnTo>
                        <a:lnTo>
                          <a:pt x="37" y="526"/>
                        </a:lnTo>
                        <a:lnTo>
                          <a:pt x="26" y="517"/>
                        </a:lnTo>
                        <a:lnTo>
                          <a:pt x="15" y="504"/>
                        </a:lnTo>
                        <a:lnTo>
                          <a:pt x="7" y="490"/>
                        </a:lnTo>
                        <a:lnTo>
                          <a:pt x="0" y="468"/>
                        </a:lnTo>
                        <a:lnTo>
                          <a:pt x="33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6" name="Freeform 30"/>
                  <p:cNvSpPr>
                    <a:spLocks/>
                  </p:cNvSpPr>
                  <p:nvPr/>
                </p:nvSpPr>
                <p:spPr bwMode="auto">
                  <a:xfrm>
                    <a:off x="6262687" y="2824143"/>
                    <a:ext cx="522288" cy="712787"/>
                  </a:xfrm>
                  <a:custGeom>
                    <a:avLst/>
                    <a:gdLst/>
                    <a:ahLst/>
                    <a:cxnLst>
                      <a:cxn ang="0">
                        <a:pos x="303" y="0"/>
                      </a:cxn>
                      <a:cxn ang="0">
                        <a:pos x="303" y="0"/>
                      </a:cxn>
                      <a:cxn ang="0">
                        <a:pos x="307" y="0"/>
                      </a:cxn>
                      <a:cxn ang="0">
                        <a:pos x="318" y="4"/>
                      </a:cxn>
                      <a:cxn ang="0">
                        <a:pos x="325" y="13"/>
                      </a:cxn>
                      <a:cxn ang="0">
                        <a:pos x="329" y="18"/>
                      </a:cxn>
                      <a:cxn ang="0">
                        <a:pos x="329" y="31"/>
                      </a:cxn>
                      <a:cxn ang="0">
                        <a:pos x="30" y="449"/>
                      </a:cxn>
                      <a:cxn ang="0">
                        <a:pos x="30" y="449"/>
                      </a:cxn>
                      <a:cxn ang="0">
                        <a:pos x="26" y="449"/>
                      </a:cxn>
                      <a:cxn ang="0">
                        <a:pos x="18" y="449"/>
                      </a:cxn>
                      <a:cxn ang="0">
                        <a:pos x="7" y="440"/>
                      </a:cxn>
                      <a:cxn ang="0">
                        <a:pos x="3" y="431"/>
                      </a:cxn>
                      <a:cxn ang="0">
                        <a:pos x="0" y="422"/>
                      </a:cxn>
                      <a:cxn ang="0">
                        <a:pos x="303" y="0"/>
                      </a:cxn>
                    </a:cxnLst>
                    <a:rect l="0" t="0" r="r" b="b"/>
                    <a:pathLst>
                      <a:path w="329" h="449">
                        <a:moveTo>
                          <a:pt x="303" y="0"/>
                        </a:moveTo>
                        <a:lnTo>
                          <a:pt x="303" y="0"/>
                        </a:lnTo>
                        <a:lnTo>
                          <a:pt x="307" y="0"/>
                        </a:lnTo>
                        <a:lnTo>
                          <a:pt x="318" y="4"/>
                        </a:lnTo>
                        <a:lnTo>
                          <a:pt x="325" y="13"/>
                        </a:lnTo>
                        <a:lnTo>
                          <a:pt x="329" y="18"/>
                        </a:lnTo>
                        <a:lnTo>
                          <a:pt x="329" y="31"/>
                        </a:lnTo>
                        <a:lnTo>
                          <a:pt x="30" y="449"/>
                        </a:lnTo>
                        <a:lnTo>
                          <a:pt x="30" y="449"/>
                        </a:lnTo>
                        <a:lnTo>
                          <a:pt x="26" y="449"/>
                        </a:lnTo>
                        <a:lnTo>
                          <a:pt x="18" y="449"/>
                        </a:lnTo>
                        <a:lnTo>
                          <a:pt x="7" y="440"/>
                        </a:lnTo>
                        <a:lnTo>
                          <a:pt x="3" y="431"/>
                        </a:lnTo>
                        <a:lnTo>
                          <a:pt x="0" y="422"/>
                        </a:lnTo>
                        <a:lnTo>
                          <a:pt x="303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77" name="Freeform 32"/>
                  <p:cNvSpPr>
                    <a:spLocks/>
                  </p:cNvSpPr>
                  <p:nvPr/>
                </p:nvSpPr>
                <p:spPr bwMode="auto">
                  <a:xfrm>
                    <a:off x="6689725" y="1689080"/>
                    <a:ext cx="981075" cy="1177925"/>
                  </a:xfrm>
                  <a:custGeom>
                    <a:avLst/>
                    <a:gdLst>
                      <a:gd name="T0" fmla="*/ 1282758628 w 618"/>
                      <a:gd name="T1" fmla="*/ 226814087 h 742"/>
                      <a:gd name="T2" fmla="*/ 1161791175 w 618"/>
                      <a:gd name="T3" fmla="*/ 126007821 h 742"/>
                      <a:gd name="T4" fmla="*/ 1028223741 w 618"/>
                      <a:gd name="T5" fmla="*/ 57964393 h 742"/>
                      <a:gd name="T6" fmla="*/ 897175667 w 618"/>
                      <a:gd name="T7" fmla="*/ 12601574 h 742"/>
                      <a:gd name="T8" fmla="*/ 756046775 w 618"/>
                      <a:gd name="T9" fmla="*/ 0 h 742"/>
                      <a:gd name="T10" fmla="*/ 612397132 w 618"/>
                      <a:gd name="T11" fmla="*/ 22682199 h 742"/>
                      <a:gd name="T12" fmla="*/ 481349058 w 618"/>
                      <a:gd name="T13" fmla="*/ 68043427 h 742"/>
                      <a:gd name="T14" fmla="*/ 357862145 w 618"/>
                      <a:gd name="T15" fmla="*/ 148688426 h 742"/>
                      <a:gd name="T16" fmla="*/ 244454365 w 618"/>
                      <a:gd name="T17" fmla="*/ 262096263 h 742"/>
                      <a:gd name="T18" fmla="*/ 350302473 w 618"/>
                      <a:gd name="T19" fmla="*/ 498990972 h 742"/>
                      <a:gd name="T20" fmla="*/ 350302473 w 618"/>
                      <a:gd name="T21" fmla="*/ 498990972 h 742"/>
                      <a:gd name="T22" fmla="*/ 395663680 w 618"/>
                      <a:gd name="T23" fmla="*/ 443547552 h 742"/>
                      <a:gd name="T24" fmla="*/ 529232802 w 618"/>
                      <a:gd name="T25" fmla="*/ 330141253 h 742"/>
                      <a:gd name="T26" fmla="*/ 735885533 w 618"/>
                      <a:gd name="T27" fmla="*/ 262096263 h 742"/>
                      <a:gd name="T28" fmla="*/ 952619083 w 618"/>
                      <a:gd name="T29" fmla="*/ 294857490 h 742"/>
                      <a:gd name="T30" fmla="*/ 1093747777 w 618"/>
                      <a:gd name="T31" fmla="*/ 385584672 h 742"/>
                      <a:gd name="T32" fmla="*/ 1141629933 w 618"/>
                      <a:gd name="T33" fmla="*/ 420866947 h 742"/>
                      <a:gd name="T34" fmla="*/ 1217234591 w 618"/>
                      <a:gd name="T35" fmla="*/ 521671577 h 742"/>
                      <a:gd name="T36" fmla="*/ 1320561750 w 618"/>
                      <a:gd name="T37" fmla="*/ 758567774 h 742"/>
                      <a:gd name="T38" fmla="*/ 1330642371 w 618"/>
                      <a:gd name="T39" fmla="*/ 1008062565 h 742"/>
                      <a:gd name="T40" fmla="*/ 1265118335 w 618"/>
                      <a:gd name="T41" fmla="*/ 1257557158 h 742"/>
                      <a:gd name="T42" fmla="*/ 1199594298 w 618"/>
                      <a:gd name="T43" fmla="*/ 1370964946 h 742"/>
                      <a:gd name="T44" fmla="*/ 1161791175 w 618"/>
                      <a:gd name="T45" fmla="*/ 1428929314 h 742"/>
                      <a:gd name="T46" fmla="*/ 1028223741 w 618"/>
                      <a:gd name="T47" fmla="*/ 1539816153 h 742"/>
                      <a:gd name="T48" fmla="*/ 821570811 w 618"/>
                      <a:gd name="T49" fmla="*/ 1607859555 h 742"/>
                      <a:gd name="T50" fmla="*/ 604837459 w 618"/>
                      <a:gd name="T51" fmla="*/ 1575098329 h 742"/>
                      <a:gd name="T52" fmla="*/ 453628144 w 618"/>
                      <a:gd name="T53" fmla="*/ 1484372733 h 742"/>
                      <a:gd name="T54" fmla="*/ 415824922 w 618"/>
                      <a:gd name="T55" fmla="*/ 1439009936 h 742"/>
                      <a:gd name="T56" fmla="*/ 330141231 w 618"/>
                      <a:gd name="T57" fmla="*/ 1348284341 h 742"/>
                      <a:gd name="T58" fmla="*/ 236894693 w 618"/>
                      <a:gd name="T59" fmla="*/ 1111388144 h 742"/>
                      <a:gd name="T60" fmla="*/ 216733451 w 618"/>
                      <a:gd name="T61" fmla="*/ 861893551 h 742"/>
                      <a:gd name="T62" fmla="*/ 282257488 w 618"/>
                      <a:gd name="T63" fmla="*/ 612397172 h 742"/>
                      <a:gd name="T64" fmla="*/ 350302473 w 618"/>
                      <a:gd name="T65" fmla="*/ 498990972 h 742"/>
                      <a:gd name="T66" fmla="*/ 244454365 w 618"/>
                      <a:gd name="T67" fmla="*/ 262096263 h 742"/>
                      <a:gd name="T68" fmla="*/ 189012487 w 618"/>
                      <a:gd name="T69" fmla="*/ 330141253 h 742"/>
                      <a:gd name="T70" fmla="*/ 141128744 w 618"/>
                      <a:gd name="T71" fmla="*/ 398184656 h 742"/>
                      <a:gd name="T72" fmla="*/ 65524061 w 618"/>
                      <a:gd name="T73" fmla="*/ 567034374 h 742"/>
                      <a:gd name="T74" fmla="*/ 20161248 w 618"/>
                      <a:gd name="T75" fmla="*/ 735885581 h 742"/>
                      <a:gd name="T76" fmla="*/ 0 w 618"/>
                      <a:gd name="T77" fmla="*/ 917336970 h 742"/>
                      <a:gd name="T78" fmla="*/ 10080624 w 618"/>
                      <a:gd name="T79" fmla="*/ 1088707539 h 742"/>
                      <a:gd name="T80" fmla="*/ 47883756 w 618"/>
                      <a:gd name="T81" fmla="*/ 1270158729 h 742"/>
                      <a:gd name="T82" fmla="*/ 113406242 w 618"/>
                      <a:gd name="T83" fmla="*/ 1428929314 h 742"/>
                      <a:gd name="T84" fmla="*/ 209172192 w 618"/>
                      <a:gd name="T85" fmla="*/ 1575098329 h 742"/>
                      <a:gd name="T86" fmla="*/ 274696228 w 618"/>
                      <a:gd name="T87" fmla="*/ 1643141731 h 742"/>
                      <a:gd name="T88" fmla="*/ 395663680 w 618"/>
                      <a:gd name="T89" fmla="*/ 1743948345 h 742"/>
                      <a:gd name="T90" fmla="*/ 539313423 w 618"/>
                      <a:gd name="T91" fmla="*/ 1824593318 h 742"/>
                      <a:gd name="T92" fmla="*/ 688003377 w 618"/>
                      <a:gd name="T93" fmla="*/ 1857356133 h 742"/>
                      <a:gd name="T94" fmla="*/ 831651432 w 618"/>
                      <a:gd name="T95" fmla="*/ 1857356133 h 742"/>
                      <a:gd name="T96" fmla="*/ 980339997 w 618"/>
                      <a:gd name="T97" fmla="*/ 1834673940 h 742"/>
                      <a:gd name="T98" fmla="*/ 1123989640 w 618"/>
                      <a:gd name="T99" fmla="*/ 1766630537 h 742"/>
                      <a:gd name="T100" fmla="*/ 1255037714 w 618"/>
                      <a:gd name="T101" fmla="*/ 1675904942 h 742"/>
                      <a:gd name="T102" fmla="*/ 1368445494 w 618"/>
                      <a:gd name="T103" fmla="*/ 1539816153 h 742"/>
                      <a:gd name="T104" fmla="*/ 1416327650 w 618"/>
                      <a:gd name="T105" fmla="*/ 1474292112 h 742"/>
                      <a:gd name="T106" fmla="*/ 1491932307 w 618"/>
                      <a:gd name="T107" fmla="*/ 1302921543 h 742"/>
                      <a:gd name="T108" fmla="*/ 1537295102 w 618"/>
                      <a:gd name="T109" fmla="*/ 1134070336 h 742"/>
                      <a:gd name="T110" fmla="*/ 1557456344 w 618"/>
                      <a:gd name="T111" fmla="*/ 952619146 h 742"/>
                      <a:gd name="T112" fmla="*/ 1537295102 w 618"/>
                      <a:gd name="T113" fmla="*/ 781248379 h 742"/>
                      <a:gd name="T114" fmla="*/ 1499493567 w 618"/>
                      <a:gd name="T115" fmla="*/ 602316550 h 742"/>
                      <a:gd name="T116" fmla="*/ 1433969530 w 618"/>
                      <a:gd name="T117" fmla="*/ 443547552 h 742"/>
                      <a:gd name="T118" fmla="*/ 1340722992 w 618"/>
                      <a:gd name="T119" fmla="*/ 294857490 h 742"/>
                      <a:gd name="T120" fmla="*/ 1282758628 w 618"/>
                      <a:gd name="T121" fmla="*/ 226814087 h 74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618"/>
                      <a:gd name="T184" fmla="*/ 0 h 742"/>
                      <a:gd name="T185" fmla="*/ 618 w 618"/>
                      <a:gd name="T186" fmla="*/ 742 h 74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618" h="742">
                        <a:moveTo>
                          <a:pt x="509" y="90"/>
                        </a:moveTo>
                        <a:lnTo>
                          <a:pt x="509" y="90"/>
                        </a:lnTo>
                        <a:lnTo>
                          <a:pt x="487" y="68"/>
                        </a:lnTo>
                        <a:lnTo>
                          <a:pt x="461" y="50"/>
                        </a:lnTo>
                        <a:lnTo>
                          <a:pt x="434" y="36"/>
                        </a:lnTo>
                        <a:lnTo>
                          <a:pt x="408" y="23"/>
                        </a:lnTo>
                        <a:lnTo>
                          <a:pt x="382" y="14"/>
                        </a:lnTo>
                        <a:lnTo>
                          <a:pt x="356" y="5"/>
                        </a:lnTo>
                        <a:lnTo>
                          <a:pt x="326" y="0"/>
                        </a:lnTo>
                        <a:lnTo>
                          <a:pt x="300" y="0"/>
                        </a:lnTo>
                        <a:lnTo>
                          <a:pt x="273" y="5"/>
                        </a:lnTo>
                        <a:lnTo>
                          <a:pt x="243" y="9"/>
                        </a:lnTo>
                        <a:lnTo>
                          <a:pt x="217" y="18"/>
                        </a:lnTo>
                        <a:lnTo>
                          <a:pt x="191" y="27"/>
                        </a:lnTo>
                        <a:lnTo>
                          <a:pt x="165" y="41"/>
                        </a:lnTo>
                        <a:lnTo>
                          <a:pt x="142" y="59"/>
                        </a:lnTo>
                        <a:lnTo>
                          <a:pt x="116" y="81"/>
                        </a:lnTo>
                        <a:lnTo>
                          <a:pt x="97" y="104"/>
                        </a:lnTo>
                        <a:lnTo>
                          <a:pt x="139" y="198"/>
                        </a:lnTo>
                        <a:lnTo>
                          <a:pt x="157" y="176"/>
                        </a:lnTo>
                        <a:lnTo>
                          <a:pt x="172" y="158"/>
                        </a:lnTo>
                        <a:lnTo>
                          <a:pt x="210" y="131"/>
                        </a:lnTo>
                        <a:lnTo>
                          <a:pt x="251" y="113"/>
                        </a:lnTo>
                        <a:lnTo>
                          <a:pt x="292" y="104"/>
                        </a:lnTo>
                        <a:lnTo>
                          <a:pt x="333" y="104"/>
                        </a:lnTo>
                        <a:lnTo>
                          <a:pt x="378" y="117"/>
                        </a:lnTo>
                        <a:lnTo>
                          <a:pt x="416" y="140"/>
                        </a:lnTo>
                        <a:lnTo>
                          <a:pt x="434" y="153"/>
                        </a:lnTo>
                        <a:lnTo>
                          <a:pt x="453" y="167"/>
                        </a:lnTo>
                        <a:lnTo>
                          <a:pt x="468" y="189"/>
                        </a:lnTo>
                        <a:lnTo>
                          <a:pt x="483" y="207"/>
                        </a:lnTo>
                        <a:lnTo>
                          <a:pt x="509" y="252"/>
                        </a:lnTo>
                        <a:lnTo>
                          <a:pt x="524" y="301"/>
                        </a:lnTo>
                        <a:lnTo>
                          <a:pt x="528" y="351"/>
                        </a:lnTo>
                        <a:lnTo>
                          <a:pt x="528" y="400"/>
                        </a:lnTo>
                        <a:lnTo>
                          <a:pt x="520" y="454"/>
                        </a:lnTo>
                        <a:lnTo>
                          <a:pt x="502" y="499"/>
                        </a:lnTo>
                        <a:lnTo>
                          <a:pt x="491" y="522"/>
                        </a:lnTo>
                        <a:lnTo>
                          <a:pt x="476" y="544"/>
                        </a:lnTo>
                        <a:lnTo>
                          <a:pt x="461" y="567"/>
                        </a:lnTo>
                        <a:lnTo>
                          <a:pt x="446" y="580"/>
                        </a:lnTo>
                        <a:lnTo>
                          <a:pt x="408" y="611"/>
                        </a:lnTo>
                        <a:lnTo>
                          <a:pt x="367" y="629"/>
                        </a:lnTo>
                        <a:lnTo>
                          <a:pt x="326" y="638"/>
                        </a:lnTo>
                        <a:lnTo>
                          <a:pt x="281" y="634"/>
                        </a:lnTo>
                        <a:lnTo>
                          <a:pt x="240" y="625"/>
                        </a:lnTo>
                        <a:lnTo>
                          <a:pt x="199" y="602"/>
                        </a:lnTo>
                        <a:lnTo>
                          <a:pt x="180" y="589"/>
                        </a:lnTo>
                        <a:lnTo>
                          <a:pt x="165" y="571"/>
                        </a:lnTo>
                        <a:lnTo>
                          <a:pt x="146" y="553"/>
                        </a:lnTo>
                        <a:lnTo>
                          <a:pt x="131" y="535"/>
                        </a:lnTo>
                        <a:lnTo>
                          <a:pt x="109" y="490"/>
                        </a:lnTo>
                        <a:lnTo>
                          <a:pt x="94" y="441"/>
                        </a:lnTo>
                        <a:lnTo>
                          <a:pt x="86" y="391"/>
                        </a:lnTo>
                        <a:lnTo>
                          <a:pt x="86" y="342"/>
                        </a:lnTo>
                        <a:lnTo>
                          <a:pt x="97" y="292"/>
                        </a:lnTo>
                        <a:lnTo>
                          <a:pt x="112" y="243"/>
                        </a:lnTo>
                        <a:lnTo>
                          <a:pt x="124" y="221"/>
                        </a:lnTo>
                        <a:lnTo>
                          <a:pt x="139" y="198"/>
                        </a:lnTo>
                        <a:lnTo>
                          <a:pt x="97" y="104"/>
                        </a:lnTo>
                        <a:lnTo>
                          <a:pt x="75" y="131"/>
                        </a:lnTo>
                        <a:lnTo>
                          <a:pt x="56" y="158"/>
                        </a:lnTo>
                        <a:lnTo>
                          <a:pt x="38" y="189"/>
                        </a:lnTo>
                        <a:lnTo>
                          <a:pt x="26" y="225"/>
                        </a:lnTo>
                        <a:lnTo>
                          <a:pt x="15" y="256"/>
                        </a:lnTo>
                        <a:lnTo>
                          <a:pt x="8" y="292"/>
                        </a:lnTo>
                        <a:lnTo>
                          <a:pt x="4" y="328"/>
                        </a:lnTo>
                        <a:lnTo>
                          <a:pt x="0" y="364"/>
                        </a:lnTo>
                        <a:lnTo>
                          <a:pt x="0" y="396"/>
                        </a:lnTo>
                        <a:lnTo>
                          <a:pt x="4" y="432"/>
                        </a:lnTo>
                        <a:lnTo>
                          <a:pt x="11" y="468"/>
                        </a:lnTo>
                        <a:lnTo>
                          <a:pt x="19" y="504"/>
                        </a:lnTo>
                        <a:lnTo>
                          <a:pt x="34" y="535"/>
                        </a:lnTo>
                        <a:lnTo>
                          <a:pt x="45" y="567"/>
                        </a:lnTo>
                        <a:lnTo>
                          <a:pt x="64" y="598"/>
                        </a:lnTo>
                        <a:lnTo>
                          <a:pt x="83" y="625"/>
                        </a:lnTo>
                        <a:lnTo>
                          <a:pt x="109" y="652"/>
                        </a:lnTo>
                        <a:lnTo>
                          <a:pt x="131" y="674"/>
                        </a:lnTo>
                        <a:lnTo>
                          <a:pt x="157" y="692"/>
                        </a:lnTo>
                        <a:lnTo>
                          <a:pt x="187" y="710"/>
                        </a:lnTo>
                        <a:lnTo>
                          <a:pt x="214" y="724"/>
                        </a:lnTo>
                        <a:lnTo>
                          <a:pt x="243" y="733"/>
                        </a:lnTo>
                        <a:lnTo>
                          <a:pt x="273" y="737"/>
                        </a:lnTo>
                        <a:lnTo>
                          <a:pt x="300" y="742"/>
                        </a:lnTo>
                        <a:lnTo>
                          <a:pt x="330" y="737"/>
                        </a:lnTo>
                        <a:lnTo>
                          <a:pt x="360" y="733"/>
                        </a:lnTo>
                        <a:lnTo>
                          <a:pt x="389" y="728"/>
                        </a:lnTo>
                        <a:lnTo>
                          <a:pt x="419" y="715"/>
                        </a:lnTo>
                        <a:lnTo>
                          <a:pt x="446" y="701"/>
                        </a:lnTo>
                        <a:lnTo>
                          <a:pt x="472" y="683"/>
                        </a:lnTo>
                        <a:lnTo>
                          <a:pt x="498" y="665"/>
                        </a:lnTo>
                        <a:lnTo>
                          <a:pt x="520" y="638"/>
                        </a:lnTo>
                        <a:lnTo>
                          <a:pt x="543" y="611"/>
                        </a:lnTo>
                        <a:lnTo>
                          <a:pt x="562" y="585"/>
                        </a:lnTo>
                        <a:lnTo>
                          <a:pt x="577" y="553"/>
                        </a:lnTo>
                        <a:lnTo>
                          <a:pt x="592" y="517"/>
                        </a:lnTo>
                        <a:lnTo>
                          <a:pt x="603" y="486"/>
                        </a:lnTo>
                        <a:lnTo>
                          <a:pt x="610" y="450"/>
                        </a:lnTo>
                        <a:lnTo>
                          <a:pt x="614" y="414"/>
                        </a:lnTo>
                        <a:lnTo>
                          <a:pt x="618" y="378"/>
                        </a:lnTo>
                        <a:lnTo>
                          <a:pt x="614" y="342"/>
                        </a:lnTo>
                        <a:lnTo>
                          <a:pt x="610" y="310"/>
                        </a:lnTo>
                        <a:lnTo>
                          <a:pt x="607" y="274"/>
                        </a:lnTo>
                        <a:lnTo>
                          <a:pt x="595" y="239"/>
                        </a:lnTo>
                        <a:lnTo>
                          <a:pt x="584" y="207"/>
                        </a:lnTo>
                        <a:lnTo>
                          <a:pt x="569" y="176"/>
                        </a:lnTo>
                        <a:lnTo>
                          <a:pt x="554" y="144"/>
                        </a:lnTo>
                        <a:lnTo>
                          <a:pt x="532" y="117"/>
                        </a:lnTo>
                        <a:lnTo>
                          <a:pt x="509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9489" name="Freeform 33"/>
                  <p:cNvSpPr>
                    <a:spLocks/>
                  </p:cNvSpPr>
                  <p:nvPr/>
                </p:nvSpPr>
                <p:spPr bwMode="auto">
                  <a:xfrm>
                    <a:off x="6731000" y="1731943"/>
                    <a:ext cx="898525" cy="1084262"/>
                  </a:xfrm>
                  <a:custGeom>
                    <a:avLst/>
                    <a:gdLst/>
                    <a:ahLst/>
                    <a:cxnLst>
                      <a:cxn ang="0">
                        <a:pos x="446" y="63"/>
                      </a:cxn>
                      <a:cxn ang="0">
                        <a:pos x="371" y="18"/>
                      </a:cxn>
                      <a:cxn ang="0">
                        <a:pos x="289" y="0"/>
                      </a:cxn>
                      <a:cxn ang="0">
                        <a:pos x="206" y="14"/>
                      </a:cxn>
                      <a:cxn ang="0">
                        <a:pos x="131" y="54"/>
                      </a:cxn>
                      <a:cxn ang="0">
                        <a:pos x="68" y="122"/>
                      </a:cxn>
                      <a:cxn ang="0">
                        <a:pos x="42" y="162"/>
                      </a:cxn>
                      <a:cxn ang="0">
                        <a:pos x="98" y="149"/>
                      </a:cxn>
                      <a:cxn ang="0">
                        <a:pos x="131" y="108"/>
                      </a:cxn>
                      <a:cxn ang="0">
                        <a:pos x="195" y="68"/>
                      </a:cxn>
                      <a:cxn ang="0">
                        <a:pos x="266" y="50"/>
                      </a:cxn>
                      <a:cxn ang="0">
                        <a:pos x="334" y="54"/>
                      </a:cxn>
                      <a:cxn ang="0">
                        <a:pos x="401" y="86"/>
                      </a:cxn>
                      <a:cxn ang="0">
                        <a:pos x="442" y="122"/>
                      </a:cxn>
                      <a:cxn ang="0">
                        <a:pos x="491" y="189"/>
                      </a:cxn>
                      <a:cxn ang="0">
                        <a:pos x="521" y="265"/>
                      </a:cxn>
                      <a:cxn ang="0">
                        <a:pos x="528" y="351"/>
                      </a:cxn>
                      <a:cxn ang="0">
                        <a:pos x="517" y="436"/>
                      </a:cxn>
                      <a:cxn ang="0">
                        <a:pos x="483" y="513"/>
                      </a:cxn>
                      <a:cxn ang="0">
                        <a:pos x="450" y="558"/>
                      </a:cxn>
                      <a:cxn ang="0">
                        <a:pos x="390" y="607"/>
                      </a:cxn>
                      <a:cxn ang="0">
                        <a:pos x="322" y="634"/>
                      </a:cxn>
                      <a:cxn ang="0">
                        <a:pos x="255" y="638"/>
                      </a:cxn>
                      <a:cxn ang="0">
                        <a:pos x="184" y="616"/>
                      </a:cxn>
                      <a:cxn ang="0">
                        <a:pos x="120" y="567"/>
                      </a:cxn>
                      <a:cxn ang="0">
                        <a:pos x="68" y="486"/>
                      </a:cxn>
                      <a:cxn ang="0">
                        <a:pos x="38" y="337"/>
                      </a:cxn>
                      <a:cxn ang="0">
                        <a:pos x="71" y="194"/>
                      </a:cxn>
                      <a:cxn ang="0">
                        <a:pos x="42" y="162"/>
                      </a:cxn>
                      <a:cxn ang="0">
                        <a:pos x="4" y="274"/>
                      </a:cxn>
                      <a:cxn ang="0">
                        <a:pos x="12" y="450"/>
                      </a:cxn>
                      <a:cxn ang="0">
                        <a:pos x="60" y="558"/>
                      </a:cxn>
                      <a:cxn ang="0">
                        <a:pos x="98" y="602"/>
                      </a:cxn>
                      <a:cxn ang="0">
                        <a:pos x="169" y="656"/>
                      </a:cxn>
                      <a:cxn ang="0">
                        <a:pos x="247" y="683"/>
                      </a:cxn>
                      <a:cxn ang="0">
                        <a:pos x="330" y="679"/>
                      </a:cxn>
                      <a:cxn ang="0">
                        <a:pos x="408" y="647"/>
                      </a:cxn>
                      <a:cxn ang="0">
                        <a:pos x="476" y="593"/>
                      </a:cxn>
                      <a:cxn ang="0">
                        <a:pos x="517" y="540"/>
                      </a:cxn>
                      <a:cxn ang="0">
                        <a:pos x="554" y="450"/>
                      </a:cxn>
                      <a:cxn ang="0">
                        <a:pos x="566" y="351"/>
                      </a:cxn>
                      <a:cxn ang="0">
                        <a:pos x="558" y="252"/>
                      </a:cxn>
                      <a:cxn ang="0">
                        <a:pos x="524" y="162"/>
                      </a:cxn>
                      <a:cxn ang="0">
                        <a:pos x="468" y="86"/>
                      </a:cxn>
                    </a:cxnLst>
                    <a:rect l="0" t="0" r="r" b="b"/>
                    <a:pathLst>
                      <a:path w="566" h="683">
                        <a:moveTo>
                          <a:pt x="468" y="86"/>
                        </a:moveTo>
                        <a:lnTo>
                          <a:pt x="468" y="86"/>
                        </a:lnTo>
                        <a:lnTo>
                          <a:pt x="446" y="63"/>
                        </a:lnTo>
                        <a:lnTo>
                          <a:pt x="420" y="45"/>
                        </a:lnTo>
                        <a:lnTo>
                          <a:pt x="397" y="32"/>
                        </a:lnTo>
                        <a:lnTo>
                          <a:pt x="371" y="18"/>
                        </a:lnTo>
                        <a:lnTo>
                          <a:pt x="345" y="9"/>
                        </a:lnTo>
                        <a:lnTo>
                          <a:pt x="315" y="5"/>
                        </a:lnTo>
                        <a:lnTo>
                          <a:pt x="289" y="0"/>
                        </a:lnTo>
                        <a:lnTo>
                          <a:pt x="262" y="5"/>
                        </a:lnTo>
                        <a:lnTo>
                          <a:pt x="236" y="9"/>
                        </a:lnTo>
                        <a:lnTo>
                          <a:pt x="206" y="14"/>
                        </a:lnTo>
                        <a:lnTo>
                          <a:pt x="180" y="23"/>
                        </a:lnTo>
                        <a:lnTo>
                          <a:pt x="158" y="36"/>
                        </a:lnTo>
                        <a:lnTo>
                          <a:pt x="131" y="54"/>
                        </a:lnTo>
                        <a:lnTo>
                          <a:pt x="109" y="72"/>
                        </a:lnTo>
                        <a:lnTo>
                          <a:pt x="86" y="95"/>
                        </a:lnTo>
                        <a:lnTo>
                          <a:pt x="68" y="122"/>
                        </a:lnTo>
                        <a:lnTo>
                          <a:pt x="68" y="122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98" y="149"/>
                        </a:lnTo>
                        <a:lnTo>
                          <a:pt x="98" y="149"/>
                        </a:lnTo>
                        <a:lnTo>
                          <a:pt x="113" y="131"/>
                        </a:lnTo>
                        <a:lnTo>
                          <a:pt x="131" y="108"/>
                        </a:lnTo>
                        <a:lnTo>
                          <a:pt x="154" y="95"/>
                        </a:lnTo>
                        <a:lnTo>
                          <a:pt x="173" y="77"/>
                        </a:lnTo>
                        <a:lnTo>
                          <a:pt x="195" y="68"/>
                        </a:lnTo>
                        <a:lnTo>
                          <a:pt x="217" y="59"/>
                        </a:lnTo>
                        <a:lnTo>
                          <a:pt x="240" y="54"/>
                        </a:lnTo>
                        <a:lnTo>
                          <a:pt x="266" y="50"/>
                        </a:lnTo>
                        <a:lnTo>
                          <a:pt x="289" y="50"/>
                        </a:lnTo>
                        <a:lnTo>
                          <a:pt x="311" y="50"/>
                        </a:lnTo>
                        <a:lnTo>
                          <a:pt x="334" y="54"/>
                        </a:lnTo>
                        <a:lnTo>
                          <a:pt x="360" y="63"/>
                        </a:lnTo>
                        <a:lnTo>
                          <a:pt x="382" y="72"/>
                        </a:lnTo>
                        <a:lnTo>
                          <a:pt x="401" y="86"/>
                        </a:lnTo>
                        <a:lnTo>
                          <a:pt x="423" y="99"/>
                        </a:lnTo>
                        <a:lnTo>
                          <a:pt x="442" y="122"/>
                        </a:lnTo>
                        <a:lnTo>
                          <a:pt x="442" y="122"/>
                        </a:lnTo>
                        <a:lnTo>
                          <a:pt x="461" y="140"/>
                        </a:lnTo>
                        <a:lnTo>
                          <a:pt x="476" y="162"/>
                        </a:lnTo>
                        <a:lnTo>
                          <a:pt x="491" y="189"/>
                        </a:lnTo>
                        <a:lnTo>
                          <a:pt x="502" y="212"/>
                        </a:lnTo>
                        <a:lnTo>
                          <a:pt x="513" y="238"/>
                        </a:lnTo>
                        <a:lnTo>
                          <a:pt x="521" y="265"/>
                        </a:lnTo>
                        <a:lnTo>
                          <a:pt x="524" y="292"/>
                        </a:lnTo>
                        <a:lnTo>
                          <a:pt x="528" y="324"/>
                        </a:lnTo>
                        <a:lnTo>
                          <a:pt x="528" y="351"/>
                        </a:lnTo>
                        <a:lnTo>
                          <a:pt x="528" y="378"/>
                        </a:lnTo>
                        <a:lnTo>
                          <a:pt x="524" y="405"/>
                        </a:lnTo>
                        <a:lnTo>
                          <a:pt x="517" y="436"/>
                        </a:lnTo>
                        <a:lnTo>
                          <a:pt x="509" y="463"/>
                        </a:lnTo>
                        <a:lnTo>
                          <a:pt x="498" y="486"/>
                        </a:lnTo>
                        <a:lnTo>
                          <a:pt x="483" y="513"/>
                        </a:lnTo>
                        <a:lnTo>
                          <a:pt x="468" y="535"/>
                        </a:lnTo>
                        <a:lnTo>
                          <a:pt x="468" y="535"/>
                        </a:lnTo>
                        <a:lnTo>
                          <a:pt x="450" y="558"/>
                        </a:lnTo>
                        <a:lnTo>
                          <a:pt x="431" y="575"/>
                        </a:lnTo>
                        <a:lnTo>
                          <a:pt x="412" y="593"/>
                        </a:lnTo>
                        <a:lnTo>
                          <a:pt x="390" y="607"/>
                        </a:lnTo>
                        <a:lnTo>
                          <a:pt x="371" y="620"/>
                        </a:lnTo>
                        <a:lnTo>
                          <a:pt x="348" y="629"/>
                        </a:lnTo>
                        <a:lnTo>
                          <a:pt x="322" y="634"/>
                        </a:lnTo>
                        <a:lnTo>
                          <a:pt x="300" y="638"/>
                        </a:lnTo>
                        <a:lnTo>
                          <a:pt x="277" y="638"/>
                        </a:lnTo>
                        <a:lnTo>
                          <a:pt x="255" y="638"/>
                        </a:lnTo>
                        <a:lnTo>
                          <a:pt x="229" y="634"/>
                        </a:lnTo>
                        <a:lnTo>
                          <a:pt x="206" y="625"/>
                        </a:lnTo>
                        <a:lnTo>
                          <a:pt x="184" y="616"/>
                        </a:lnTo>
                        <a:lnTo>
                          <a:pt x="161" y="602"/>
                        </a:lnTo>
                        <a:lnTo>
                          <a:pt x="143" y="584"/>
                        </a:lnTo>
                        <a:lnTo>
                          <a:pt x="120" y="567"/>
                        </a:lnTo>
                        <a:lnTo>
                          <a:pt x="120" y="567"/>
                        </a:lnTo>
                        <a:lnTo>
                          <a:pt x="90" y="531"/>
                        </a:lnTo>
                        <a:lnTo>
                          <a:pt x="68" y="486"/>
                        </a:lnTo>
                        <a:lnTo>
                          <a:pt x="49" y="441"/>
                        </a:lnTo>
                        <a:lnTo>
                          <a:pt x="38" y="391"/>
                        </a:lnTo>
                        <a:lnTo>
                          <a:pt x="38" y="337"/>
                        </a:lnTo>
                        <a:lnTo>
                          <a:pt x="42" y="288"/>
                        </a:lnTo>
                        <a:lnTo>
                          <a:pt x="53" y="238"/>
                        </a:lnTo>
                        <a:lnTo>
                          <a:pt x="71" y="194"/>
                        </a:lnTo>
                        <a:lnTo>
                          <a:pt x="71" y="194"/>
                        </a:lnTo>
                        <a:lnTo>
                          <a:pt x="42" y="162"/>
                        </a:lnTo>
                        <a:lnTo>
                          <a:pt x="42" y="162"/>
                        </a:lnTo>
                        <a:lnTo>
                          <a:pt x="30" y="189"/>
                        </a:lnTo>
                        <a:lnTo>
                          <a:pt x="19" y="216"/>
                        </a:lnTo>
                        <a:lnTo>
                          <a:pt x="4" y="274"/>
                        </a:lnTo>
                        <a:lnTo>
                          <a:pt x="0" y="333"/>
                        </a:lnTo>
                        <a:lnTo>
                          <a:pt x="0" y="391"/>
                        </a:lnTo>
                        <a:lnTo>
                          <a:pt x="12" y="450"/>
                        </a:lnTo>
                        <a:lnTo>
                          <a:pt x="34" y="504"/>
                        </a:lnTo>
                        <a:lnTo>
                          <a:pt x="45" y="531"/>
                        </a:lnTo>
                        <a:lnTo>
                          <a:pt x="60" y="558"/>
                        </a:lnTo>
                        <a:lnTo>
                          <a:pt x="79" y="580"/>
                        </a:lnTo>
                        <a:lnTo>
                          <a:pt x="98" y="602"/>
                        </a:lnTo>
                        <a:lnTo>
                          <a:pt x="98" y="602"/>
                        </a:lnTo>
                        <a:lnTo>
                          <a:pt x="120" y="625"/>
                        </a:lnTo>
                        <a:lnTo>
                          <a:pt x="143" y="643"/>
                        </a:lnTo>
                        <a:lnTo>
                          <a:pt x="169" y="656"/>
                        </a:lnTo>
                        <a:lnTo>
                          <a:pt x="195" y="670"/>
                        </a:lnTo>
                        <a:lnTo>
                          <a:pt x="221" y="679"/>
                        </a:lnTo>
                        <a:lnTo>
                          <a:pt x="247" y="683"/>
                        </a:lnTo>
                        <a:lnTo>
                          <a:pt x="277" y="683"/>
                        </a:lnTo>
                        <a:lnTo>
                          <a:pt x="304" y="683"/>
                        </a:lnTo>
                        <a:lnTo>
                          <a:pt x="330" y="679"/>
                        </a:lnTo>
                        <a:lnTo>
                          <a:pt x="356" y="674"/>
                        </a:lnTo>
                        <a:lnTo>
                          <a:pt x="382" y="661"/>
                        </a:lnTo>
                        <a:lnTo>
                          <a:pt x="408" y="647"/>
                        </a:lnTo>
                        <a:lnTo>
                          <a:pt x="431" y="634"/>
                        </a:lnTo>
                        <a:lnTo>
                          <a:pt x="457" y="616"/>
                        </a:lnTo>
                        <a:lnTo>
                          <a:pt x="476" y="593"/>
                        </a:lnTo>
                        <a:lnTo>
                          <a:pt x="498" y="567"/>
                        </a:lnTo>
                        <a:lnTo>
                          <a:pt x="498" y="567"/>
                        </a:lnTo>
                        <a:lnTo>
                          <a:pt x="517" y="540"/>
                        </a:lnTo>
                        <a:lnTo>
                          <a:pt x="532" y="508"/>
                        </a:lnTo>
                        <a:lnTo>
                          <a:pt x="543" y="481"/>
                        </a:lnTo>
                        <a:lnTo>
                          <a:pt x="554" y="450"/>
                        </a:lnTo>
                        <a:lnTo>
                          <a:pt x="562" y="418"/>
                        </a:lnTo>
                        <a:lnTo>
                          <a:pt x="566" y="382"/>
                        </a:lnTo>
                        <a:lnTo>
                          <a:pt x="566" y="351"/>
                        </a:lnTo>
                        <a:lnTo>
                          <a:pt x="566" y="319"/>
                        </a:lnTo>
                        <a:lnTo>
                          <a:pt x="562" y="288"/>
                        </a:lnTo>
                        <a:lnTo>
                          <a:pt x="558" y="252"/>
                        </a:lnTo>
                        <a:lnTo>
                          <a:pt x="547" y="220"/>
                        </a:lnTo>
                        <a:lnTo>
                          <a:pt x="536" y="194"/>
                        </a:lnTo>
                        <a:lnTo>
                          <a:pt x="524" y="162"/>
                        </a:lnTo>
                        <a:lnTo>
                          <a:pt x="509" y="135"/>
                        </a:lnTo>
                        <a:lnTo>
                          <a:pt x="491" y="108"/>
                        </a:lnTo>
                        <a:lnTo>
                          <a:pt x="468" y="86"/>
                        </a:lnTo>
                        <a:lnTo>
                          <a:pt x="468" y="86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492" name="Freeform 36"/>
                  <p:cNvSpPr>
                    <a:spLocks/>
                  </p:cNvSpPr>
                  <p:nvPr/>
                </p:nvSpPr>
                <p:spPr bwMode="auto">
                  <a:xfrm>
                    <a:off x="6843712" y="2217718"/>
                    <a:ext cx="268288" cy="40640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27" y="0"/>
                      </a:cxn>
                      <a:cxn ang="0">
                        <a:pos x="30" y="31"/>
                      </a:cxn>
                      <a:cxn ang="0">
                        <a:pos x="42" y="58"/>
                      </a:cxn>
                      <a:cxn ang="0">
                        <a:pos x="53" y="94"/>
                      </a:cxn>
                      <a:cxn ang="0">
                        <a:pos x="72" y="135"/>
                      </a:cxn>
                      <a:cxn ang="0">
                        <a:pos x="98" y="175"/>
                      </a:cxn>
                      <a:cxn ang="0">
                        <a:pos x="128" y="216"/>
                      </a:cxn>
                      <a:cxn ang="0">
                        <a:pos x="146" y="229"/>
                      </a:cxn>
                      <a:cxn ang="0">
                        <a:pos x="169" y="247"/>
                      </a:cxn>
                      <a:cxn ang="0">
                        <a:pos x="169" y="247"/>
                      </a:cxn>
                      <a:cxn ang="0">
                        <a:pos x="158" y="252"/>
                      </a:cxn>
                      <a:cxn ang="0">
                        <a:pos x="146" y="256"/>
                      </a:cxn>
                      <a:cxn ang="0">
                        <a:pos x="128" y="256"/>
                      </a:cxn>
                      <a:cxn ang="0">
                        <a:pos x="128" y="256"/>
                      </a:cxn>
                      <a:cxn ang="0">
                        <a:pos x="109" y="243"/>
                      </a:cxn>
                      <a:cxn ang="0">
                        <a:pos x="90" y="229"/>
                      </a:cxn>
                      <a:cxn ang="0">
                        <a:pos x="68" y="207"/>
                      </a:cxn>
                      <a:cxn ang="0">
                        <a:pos x="45" y="175"/>
                      </a:cxn>
                      <a:cxn ang="0">
                        <a:pos x="27" y="135"/>
                      </a:cxn>
                      <a:cxn ang="0">
                        <a:pos x="19" y="112"/>
                      </a:cxn>
                      <a:cxn ang="0">
                        <a:pos x="12" y="85"/>
                      </a:cxn>
                      <a:cxn ang="0">
                        <a:pos x="4" y="54"/>
                      </a:cxn>
                      <a:cxn ang="0">
                        <a:pos x="0" y="22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69" h="256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30" y="31"/>
                        </a:lnTo>
                        <a:lnTo>
                          <a:pt x="42" y="58"/>
                        </a:lnTo>
                        <a:lnTo>
                          <a:pt x="53" y="94"/>
                        </a:lnTo>
                        <a:lnTo>
                          <a:pt x="72" y="135"/>
                        </a:lnTo>
                        <a:lnTo>
                          <a:pt x="98" y="175"/>
                        </a:lnTo>
                        <a:lnTo>
                          <a:pt x="128" y="216"/>
                        </a:lnTo>
                        <a:lnTo>
                          <a:pt x="146" y="229"/>
                        </a:lnTo>
                        <a:lnTo>
                          <a:pt x="169" y="247"/>
                        </a:lnTo>
                        <a:lnTo>
                          <a:pt x="169" y="247"/>
                        </a:lnTo>
                        <a:lnTo>
                          <a:pt x="158" y="252"/>
                        </a:lnTo>
                        <a:lnTo>
                          <a:pt x="146" y="256"/>
                        </a:lnTo>
                        <a:lnTo>
                          <a:pt x="128" y="256"/>
                        </a:lnTo>
                        <a:lnTo>
                          <a:pt x="128" y="256"/>
                        </a:lnTo>
                        <a:lnTo>
                          <a:pt x="109" y="243"/>
                        </a:lnTo>
                        <a:lnTo>
                          <a:pt x="90" y="229"/>
                        </a:lnTo>
                        <a:lnTo>
                          <a:pt x="68" y="207"/>
                        </a:lnTo>
                        <a:lnTo>
                          <a:pt x="45" y="175"/>
                        </a:lnTo>
                        <a:lnTo>
                          <a:pt x="27" y="135"/>
                        </a:lnTo>
                        <a:lnTo>
                          <a:pt x="19" y="112"/>
                        </a:lnTo>
                        <a:lnTo>
                          <a:pt x="12" y="85"/>
                        </a:lnTo>
                        <a:lnTo>
                          <a:pt x="4" y="54"/>
                        </a:lnTo>
                        <a:lnTo>
                          <a:pt x="0" y="2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4124" name="Freeform 37"/>
          <p:cNvSpPr>
            <a:spLocks/>
          </p:cNvSpPr>
          <p:nvPr/>
        </p:nvSpPr>
        <p:spPr bwMode="auto">
          <a:xfrm>
            <a:off x="8001024" y="3000372"/>
            <a:ext cx="468312" cy="1711325"/>
          </a:xfrm>
          <a:custGeom>
            <a:avLst/>
            <a:gdLst>
              <a:gd name="T0" fmla="*/ 158768864 w 295"/>
              <a:gd name="T1" fmla="*/ 0 h 1078"/>
              <a:gd name="T2" fmla="*/ 0 w 295"/>
              <a:gd name="T3" fmla="*/ 146169046 h 1078"/>
              <a:gd name="T4" fmla="*/ 0 w 295"/>
              <a:gd name="T5" fmla="*/ 146169046 h 1078"/>
              <a:gd name="T6" fmla="*/ 17640280 w 295"/>
              <a:gd name="T7" fmla="*/ 191531838 h 1078"/>
              <a:gd name="T8" fmla="*/ 75604600 w 295"/>
              <a:gd name="T9" fmla="*/ 294857453 h 1078"/>
              <a:gd name="T10" fmla="*/ 151209201 w 295"/>
              <a:gd name="T11" fmla="*/ 486389341 h 1078"/>
              <a:gd name="T12" fmla="*/ 244454100 w 295"/>
              <a:gd name="T13" fmla="*/ 745966111 h 1078"/>
              <a:gd name="T14" fmla="*/ 292337791 w 295"/>
              <a:gd name="T15" fmla="*/ 917336856 h 1078"/>
              <a:gd name="T16" fmla="*/ 337700536 w 295"/>
              <a:gd name="T17" fmla="*/ 1098788024 h 1078"/>
              <a:gd name="T18" fmla="*/ 375502030 w 295"/>
              <a:gd name="T19" fmla="*/ 1313002002 h 1078"/>
              <a:gd name="T20" fmla="*/ 423385821 w 295"/>
              <a:gd name="T21" fmla="*/ 1539814374 h 1078"/>
              <a:gd name="T22" fmla="*/ 461187315 w 295"/>
              <a:gd name="T23" fmla="*/ 1799391541 h 1078"/>
              <a:gd name="T24" fmla="*/ 498990397 w 295"/>
              <a:gd name="T25" fmla="*/ 2071568293 h 1078"/>
              <a:gd name="T26" fmla="*/ 526711281 w 295"/>
              <a:gd name="T27" fmla="*/ 2147483647 h 1078"/>
              <a:gd name="T28" fmla="*/ 546872501 w 295"/>
              <a:gd name="T29" fmla="*/ 2147483647 h 1078"/>
              <a:gd name="T30" fmla="*/ 743444397 w 295"/>
              <a:gd name="T31" fmla="*/ 2147483647 h 1078"/>
              <a:gd name="T32" fmla="*/ 743444397 w 295"/>
              <a:gd name="T33" fmla="*/ 2147483647 h 1078"/>
              <a:gd name="T34" fmla="*/ 725804123 w 295"/>
              <a:gd name="T35" fmla="*/ 2147483647 h 1078"/>
              <a:gd name="T36" fmla="*/ 698081652 w 295"/>
              <a:gd name="T37" fmla="*/ 2048886103 h 1078"/>
              <a:gd name="T38" fmla="*/ 660280158 w 295"/>
              <a:gd name="T39" fmla="*/ 1754028749 h 1078"/>
              <a:gd name="T40" fmla="*/ 622477076 w 295"/>
              <a:gd name="T41" fmla="*/ 1481851601 h 1078"/>
              <a:gd name="T42" fmla="*/ 574594972 w 295"/>
              <a:gd name="T43" fmla="*/ 1234876400 h 1078"/>
              <a:gd name="T44" fmla="*/ 526711281 w 295"/>
              <a:gd name="T45" fmla="*/ 1018143061 h 1078"/>
              <a:gd name="T46" fmla="*/ 481348535 w 295"/>
              <a:gd name="T47" fmla="*/ 814009505 h 1078"/>
              <a:gd name="T48" fmla="*/ 423385821 w 295"/>
              <a:gd name="T49" fmla="*/ 645159906 h 1078"/>
              <a:gd name="T50" fmla="*/ 330139285 w 295"/>
              <a:gd name="T51" fmla="*/ 362902435 h 1078"/>
              <a:gd name="T52" fmla="*/ 244454100 w 295"/>
              <a:gd name="T53" fmla="*/ 168851236 h 1078"/>
              <a:gd name="T54" fmla="*/ 186491336 w 295"/>
              <a:gd name="T55" fmla="*/ 45362804 h 1078"/>
              <a:gd name="T56" fmla="*/ 158768864 w 295"/>
              <a:gd name="T57" fmla="*/ 0 h 1078"/>
              <a:gd name="T58" fmla="*/ 158768864 w 295"/>
              <a:gd name="T59" fmla="*/ 0 h 10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5"/>
              <a:gd name="T91" fmla="*/ 0 h 1078"/>
              <a:gd name="T92" fmla="*/ 295 w 295"/>
              <a:gd name="T93" fmla="*/ 1078 h 10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5" h="1078">
                <a:moveTo>
                  <a:pt x="63" y="0"/>
                </a:moveTo>
                <a:lnTo>
                  <a:pt x="0" y="58"/>
                </a:lnTo>
                <a:lnTo>
                  <a:pt x="7" y="76"/>
                </a:lnTo>
                <a:lnTo>
                  <a:pt x="30" y="117"/>
                </a:lnTo>
                <a:lnTo>
                  <a:pt x="60" y="193"/>
                </a:lnTo>
                <a:lnTo>
                  <a:pt x="97" y="296"/>
                </a:lnTo>
                <a:lnTo>
                  <a:pt x="116" y="364"/>
                </a:lnTo>
                <a:lnTo>
                  <a:pt x="134" y="436"/>
                </a:lnTo>
                <a:lnTo>
                  <a:pt x="149" y="521"/>
                </a:lnTo>
                <a:lnTo>
                  <a:pt x="168" y="611"/>
                </a:lnTo>
                <a:lnTo>
                  <a:pt x="183" y="714"/>
                </a:lnTo>
                <a:lnTo>
                  <a:pt x="198" y="822"/>
                </a:lnTo>
                <a:lnTo>
                  <a:pt x="209" y="943"/>
                </a:lnTo>
                <a:lnTo>
                  <a:pt x="217" y="1078"/>
                </a:lnTo>
                <a:lnTo>
                  <a:pt x="295" y="1078"/>
                </a:lnTo>
                <a:lnTo>
                  <a:pt x="288" y="939"/>
                </a:lnTo>
                <a:lnTo>
                  <a:pt x="277" y="813"/>
                </a:lnTo>
                <a:lnTo>
                  <a:pt x="262" y="696"/>
                </a:lnTo>
                <a:lnTo>
                  <a:pt x="247" y="588"/>
                </a:lnTo>
                <a:lnTo>
                  <a:pt x="228" y="490"/>
                </a:lnTo>
                <a:lnTo>
                  <a:pt x="209" y="404"/>
                </a:lnTo>
                <a:lnTo>
                  <a:pt x="191" y="323"/>
                </a:lnTo>
                <a:lnTo>
                  <a:pt x="168" y="256"/>
                </a:lnTo>
                <a:lnTo>
                  <a:pt x="131" y="144"/>
                </a:lnTo>
                <a:lnTo>
                  <a:pt x="97" y="67"/>
                </a:lnTo>
                <a:lnTo>
                  <a:pt x="74" y="18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5" name="AutoShape 40"/>
          <p:cNvSpPr>
            <a:spLocks noChangeAspect="1" noChangeArrowheads="1" noTextEdit="1"/>
          </p:cNvSpPr>
          <p:nvPr/>
        </p:nvSpPr>
        <p:spPr bwMode="auto">
          <a:xfrm>
            <a:off x="-214313" y="2214563"/>
            <a:ext cx="2714626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635000" y="3932238"/>
            <a:ext cx="250825" cy="2016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63"/>
              </a:cxn>
              <a:cxn ang="0">
                <a:pos x="3" y="72"/>
              </a:cxn>
              <a:cxn ang="0">
                <a:pos x="7" y="86"/>
              </a:cxn>
              <a:cxn ang="0">
                <a:pos x="13" y="95"/>
              </a:cxn>
              <a:cxn ang="0">
                <a:pos x="24" y="104"/>
              </a:cxn>
              <a:cxn ang="0">
                <a:pos x="48" y="122"/>
              </a:cxn>
              <a:cxn ang="0">
                <a:pos x="79" y="127"/>
              </a:cxn>
              <a:cxn ang="0">
                <a:pos x="79" y="127"/>
              </a:cxn>
              <a:cxn ang="0">
                <a:pos x="110" y="122"/>
              </a:cxn>
              <a:cxn ang="0">
                <a:pos x="134" y="104"/>
              </a:cxn>
              <a:cxn ang="0">
                <a:pos x="144" y="95"/>
              </a:cxn>
              <a:cxn ang="0">
                <a:pos x="151" y="86"/>
              </a:cxn>
              <a:cxn ang="0">
                <a:pos x="155" y="72"/>
              </a:cxn>
              <a:cxn ang="0">
                <a:pos x="158" y="63"/>
              </a:cxn>
              <a:cxn ang="0">
                <a:pos x="158" y="63"/>
              </a:cxn>
              <a:cxn ang="0">
                <a:pos x="155" y="50"/>
              </a:cxn>
              <a:cxn ang="0">
                <a:pos x="151" y="36"/>
              </a:cxn>
              <a:cxn ang="0">
                <a:pos x="144" y="27"/>
              </a:cxn>
              <a:cxn ang="0">
                <a:pos x="134" y="18"/>
              </a:cxn>
              <a:cxn ang="0">
                <a:pos x="110" y="4"/>
              </a:cxn>
              <a:cxn ang="0">
                <a:pos x="79" y="0"/>
              </a:cxn>
              <a:cxn ang="0">
                <a:pos x="79" y="0"/>
              </a:cxn>
              <a:cxn ang="0">
                <a:pos x="48" y="4"/>
              </a:cxn>
              <a:cxn ang="0">
                <a:pos x="24" y="18"/>
              </a:cxn>
              <a:cxn ang="0">
                <a:pos x="13" y="27"/>
              </a:cxn>
              <a:cxn ang="0">
                <a:pos x="7" y="36"/>
              </a:cxn>
              <a:cxn ang="0">
                <a:pos x="3" y="50"/>
              </a:cxn>
              <a:cxn ang="0">
                <a:pos x="0" y="63"/>
              </a:cxn>
              <a:cxn ang="0">
                <a:pos x="0" y="63"/>
              </a:cxn>
            </a:cxnLst>
            <a:rect l="0" t="0" r="r" b="b"/>
            <a:pathLst>
              <a:path w="158" h="127">
                <a:moveTo>
                  <a:pt x="0" y="63"/>
                </a:moveTo>
                <a:lnTo>
                  <a:pt x="0" y="63"/>
                </a:lnTo>
                <a:lnTo>
                  <a:pt x="3" y="72"/>
                </a:lnTo>
                <a:lnTo>
                  <a:pt x="7" y="86"/>
                </a:lnTo>
                <a:lnTo>
                  <a:pt x="13" y="95"/>
                </a:lnTo>
                <a:lnTo>
                  <a:pt x="24" y="104"/>
                </a:lnTo>
                <a:lnTo>
                  <a:pt x="48" y="122"/>
                </a:lnTo>
                <a:lnTo>
                  <a:pt x="79" y="127"/>
                </a:lnTo>
                <a:lnTo>
                  <a:pt x="79" y="127"/>
                </a:lnTo>
                <a:lnTo>
                  <a:pt x="110" y="122"/>
                </a:lnTo>
                <a:lnTo>
                  <a:pt x="134" y="104"/>
                </a:lnTo>
                <a:lnTo>
                  <a:pt x="144" y="95"/>
                </a:lnTo>
                <a:lnTo>
                  <a:pt x="151" y="86"/>
                </a:lnTo>
                <a:lnTo>
                  <a:pt x="155" y="72"/>
                </a:lnTo>
                <a:lnTo>
                  <a:pt x="158" y="63"/>
                </a:lnTo>
                <a:lnTo>
                  <a:pt x="158" y="63"/>
                </a:lnTo>
                <a:lnTo>
                  <a:pt x="155" y="50"/>
                </a:lnTo>
                <a:lnTo>
                  <a:pt x="151" y="36"/>
                </a:lnTo>
                <a:lnTo>
                  <a:pt x="144" y="27"/>
                </a:lnTo>
                <a:lnTo>
                  <a:pt x="134" y="18"/>
                </a:lnTo>
                <a:lnTo>
                  <a:pt x="110" y="4"/>
                </a:lnTo>
                <a:lnTo>
                  <a:pt x="79" y="0"/>
                </a:lnTo>
                <a:lnTo>
                  <a:pt x="79" y="0"/>
                </a:lnTo>
                <a:lnTo>
                  <a:pt x="48" y="4"/>
                </a:lnTo>
                <a:lnTo>
                  <a:pt x="24" y="18"/>
                </a:lnTo>
                <a:lnTo>
                  <a:pt x="13" y="27"/>
                </a:lnTo>
                <a:lnTo>
                  <a:pt x="7" y="36"/>
                </a:lnTo>
                <a:lnTo>
                  <a:pt x="3" y="50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2" name="Freeform 46"/>
          <p:cNvSpPr>
            <a:spLocks/>
          </p:cNvSpPr>
          <p:nvPr/>
        </p:nvSpPr>
        <p:spPr bwMode="auto">
          <a:xfrm>
            <a:off x="711200" y="4191000"/>
            <a:ext cx="174625" cy="14287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0" y="45"/>
              </a:cxn>
              <a:cxn ang="0">
                <a:pos x="3" y="54"/>
              </a:cxn>
              <a:cxn ang="0">
                <a:pos x="7" y="63"/>
              </a:cxn>
              <a:cxn ang="0">
                <a:pos x="17" y="77"/>
              </a:cxn>
              <a:cxn ang="0">
                <a:pos x="34" y="86"/>
              </a:cxn>
              <a:cxn ang="0">
                <a:pos x="55" y="90"/>
              </a:cxn>
              <a:cxn ang="0">
                <a:pos x="55" y="90"/>
              </a:cxn>
              <a:cxn ang="0">
                <a:pos x="79" y="86"/>
              </a:cxn>
              <a:cxn ang="0">
                <a:pos x="96" y="77"/>
              </a:cxn>
              <a:cxn ang="0">
                <a:pos x="107" y="63"/>
              </a:cxn>
              <a:cxn ang="0">
                <a:pos x="110" y="54"/>
              </a:cxn>
              <a:cxn ang="0">
                <a:pos x="110" y="45"/>
              </a:cxn>
              <a:cxn ang="0">
                <a:pos x="110" y="45"/>
              </a:cxn>
              <a:cxn ang="0">
                <a:pos x="110" y="36"/>
              </a:cxn>
              <a:cxn ang="0">
                <a:pos x="107" y="27"/>
              </a:cxn>
              <a:cxn ang="0">
                <a:pos x="96" y="13"/>
              </a:cxn>
              <a:cxn ang="0">
                <a:pos x="79" y="4"/>
              </a:cxn>
              <a:cxn ang="0">
                <a:pos x="55" y="0"/>
              </a:cxn>
              <a:cxn ang="0">
                <a:pos x="55" y="0"/>
              </a:cxn>
              <a:cxn ang="0">
                <a:pos x="34" y="4"/>
              </a:cxn>
              <a:cxn ang="0">
                <a:pos x="17" y="13"/>
              </a:cxn>
              <a:cxn ang="0">
                <a:pos x="7" y="27"/>
              </a:cxn>
              <a:cxn ang="0">
                <a:pos x="3" y="36"/>
              </a:cxn>
              <a:cxn ang="0">
                <a:pos x="0" y="45"/>
              </a:cxn>
              <a:cxn ang="0">
                <a:pos x="0" y="45"/>
              </a:cxn>
            </a:cxnLst>
            <a:rect l="0" t="0" r="r" b="b"/>
            <a:pathLst>
              <a:path w="110" h="90">
                <a:moveTo>
                  <a:pt x="0" y="45"/>
                </a:moveTo>
                <a:lnTo>
                  <a:pt x="0" y="45"/>
                </a:lnTo>
                <a:lnTo>
                  <a:pt x="3" y="54"/>
                </a:lnTo>
                <a:lnTo>
                  <a:pt x="7" y="63"/>
                </a:lnTo>
                <a:lnTo>
                  <a:pt x="17" y="77"/>
                </a:lnTo>
                <a:lnTo>
                  <a:pt x="34" y="86"/>
                </a:lnTo>
                <a:lnTo>
                  <a:pt x="55" y="90"/>
                </a:lnTo>
                <a:lnTo>
                  <a:pt x="55" y="90"/>
                </a:lnTo>
                <a:lnTo>
                  <a:pt x="79" y="86"/>
                </a:lnTo>
                <a:lnTo>
                  <a:pt x="96" y="77"/>
                </a:lnTo>
                <a:lnTo>
                  <a:pt x="107" y="63"/>
                </a:lnTo>
                <a:lnTo>
                  <a:pt x="110" y="54"/>
                </a:lnTo>
                <a:lnTo>
                  <a:pt x="110" y="45"/>
                </a:lnTo>
                <a:lnTo>
                  <a:pt x="110" y="45"/>
                </a:lnTo>
                <a:lnTo>
                  <a:pt x="110" y="36"/>
                </a:lnTo>
                <a:lnTo>
                  <a:pt x="107" y="27"/>
                </a:lnTo>
                <a:lnTo>
                  <a:pt x="96" y="13"/>
                </a:lnTo>
                <a:lnTo>
                  <a:pt x="79" y="4"/>
                </a:lnTo>
                <a:lnTo>
                  <a:pt x="55" y="0"/>
                </a:lnTo>
                <a:lnTo>
                  <a:pt x="55" y="0"/>
                </a:lnTo>
                <a:lnTo>
                  <a:pt x="34" y="4"/>
                </a:lnTo>
                <a:lnTo>
                  <a:pt x="17" y="13"/>
                </a:lnTo>
                <a:lnTo>
                  <a:pt x="7" y="27"/>
                </a:lnTo>
                <a:lnTo>
                  <a:pt x="3" y="36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503" name="Freeform 47"/>
          <p:cNvSpPr>
            <a:spLocks/>
          </p:cNvSpPr>
          <p:nvPr/>
        </p:nvSpPr>
        <p:spPr bwMode="auto">
          <a:xfrm>
            <a:off x="842963" y="4370388"/>
            <a:ext cx="125412" cy="1079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0" y="45"/>
              </a:cxn>
              <a:cxn ang="0">
                <a:pos x="10" y="59"/>
              </a:cxn>
              <a:cxn ang="0">
                <a:pos x="24" y="64"/>
              </a:cxn>
              <a:cxn ang="0">
                <a:pos x="38" y="68"/>
              </a:cxn>
              <a:cxn ang="0">
                <a:pos x="38" y="68"/>
              </a:cxn>
              <a:cxn ang="0">
                <a:pos x="55" y="64"/>
              </a:cxn>
              <a:cxn ang="0">
                <a:pos x="65" y="59"/>
              </a:cxn>
              <a:cxn ang="0">
                <a:pos x="75" y="45"/>
              </a:cxn>
              <a:cxn ang="0">
                <a:pos x="79" y="36"/>
              </a:cxn>
              <a:cxn ang="0">
                <a:pos x="79" y="36"/>
              </a:cxn>
              <a:cxn ang="0">
                <a:pos x="75" y="23"/>
              </a:cxn>
              <a:cxn ang="0">
                <a:pos x="65" y="14"/>
              </a:cxn>
              <a:cxn ang="0">
                <a:pos x="55" y="5"/>
              </a:cxn>
              <a:cxn ang="0">
                <a:pos x="38" y="0"/>
              </a:cxn>
              <a:cxn ang="0">
                <a:pos x="38" y="0"/>
              </a:cxn>
              <a:cxn ang="0">
                <a:pos x="24" y="5"/>
              </a:cxn>
              <a:cxn ang="0">
                <a:pos x="10" y="14"/>
              </a:cxn>
              <a:cxn ang="0">
                <a:pos x="0" y="23"/>
              </a:cxn>
              <a:cxn ang="0">
                <a:pos x="0" y="36"/>
              </a:cxn>
              <a:cxn ang="0">
                <a:pos x="0" y="36"/>
              </a:cxn>
            </a:cxnLst>
            <a:rect l="0" t="0" r="r" b="b"/>
            <a:pathLst>
              <a:path w="79" h="68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10" y="59"/>
                </a:lnTo>
                <a:lnTo>
                  <a:pt x="24" y="64"/>
                </a:lnTo>
                <a:lnTo>
                  <a:pt x="38" y="68"/>
                </a:lnTo>
                <a:lnTo>
                  <a:pt x="38" y="68"/>
                </a:lnTo>
                <a:lnTo>
                  <a:pt x="55" y="64"/>
                </a:lnTo>
                <a:lnTo>
                  <a:pt x="65" y="59"/>
                </a:lnTo>
                <a:lnTo>
                  <a:pt x="75" y="45"/>
                </a:lnTo>
                <a:lnTo>
                  <a:pt x="79" y="36"/>
                </a:lnTo>
                <a:lnTo>
                  <a:pt x="79" y="36"/>
                </a:lnTo>
                <a:lnTo>
                  <a:pt x="75" y="23"/>
                </a:lnTo>
                <a:lnTo>
                  <a:pt x="65" y="14"/>
                </a:lnTo>
                <a:lnTo>
                  <a:pt x="55" y="5"/>
                </a:lnTo>
                <a:lnTo>
                  <a:pt x="38" y="0"/>
                </a:lnTo>
                <a:lnTo>
                  <a:pt x="38" y="0"/>
                </a:lnTo>
                <a:lnTo>
                  <a:pt x="24" y="5"/>
                </a:lnTo>
                <a:lnTo>
                  <a:pt x="10" y="14"/>
                </a:lnTo>
                <a:lnTo>
                  <a:pt x="0" y="23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31" name="Freeform 48"/>
          <p:cNvSpPr>
            <a:spLocks/>
          </p:cNvSpPr>
          <p:nvPr/>
        </p:nvSpPr>
        <p:spPr bwMode="auto">
          <a:xfrm>
            <a:off x="2368550" y="3946525"/>
            <a:ext cx="60325" cy="79375"/>
          </a:xfrm>
          <a:custGeom>
            <a:avLst/>
            <a:gdLst>
              <a:gd name="T0" fmla="*/ 35282186 w 38"/>
              <a:gd name="T1" fmla="*/ 126007824 h 50"/>
              <a:gd name="T2" fmla="*/ 0 w 38"/>
              <a:gd name="T3" fmla="*/ 55443445 h 50"/>
              <a:gd name="T4" fmla="*/ 70564371 w 38"/>
              <a:gd name="T5" fmla="*/ 0 h 50"/>
              <a:gd name="T6" fmla="*/ 95765924 w 38"/>
              <a:gd name="T7" fmla="*/ 68043429 h 50"/>
              <a:gd name="T8" fmla="*/ 35282186 w 38"/>
              <a:gd name="T9" fmla="*/ 126007824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50"/>
              <a:gd name="T17" fmla="*/ 38 w 38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50">
                <a:moveTo>
                  <a:pt x="14" y="50"/>
                </a:moveTo>
                <a:lnTo>
                  <a:pt x="0" y="22"/>
                </a:lnTo>
                <a:lnTo>
                  <a:pt x="28" y="0"/>
                </a:lnTo>
                <a:lnTo>
                  <a:pt x="38" y="27"/>
                </a:lnTo>
                <a:lnTo>
                  <a:pt x="14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2" name="Freeform 49"/>
          <p:cNvSpPr>
            <a:spLocks/>
          </p:cNvSpPr>
          <p:nvPr/>
        </p:nvSpPr>
        <p:spPr bwMode="auto">
          <a:xfrm>
            <a:off x="1657350" y="4845050"/>
            <a:ext cx="76200" cy="287338"/>
          </a:xfrm>
          <a:custGeom>
            <a:avLst/>
            <a:gdLst>
              <a:gd name="T0" fmla="*/ 70564377 w 48"/>
              <a:gd name="T1" fmla="*/ 456149913 h 181"/>
              <a:gd name="T2" fmla="*/ 120967511 w 48"/>
              <a:gd name="T3" fmla="*/ 410786938 h 181"/>
              <a:gd name="T4" fmla="*/ 88206259 w 48"/>
              <a:gd name="T5" fmla="*/ 12601596 h 181"/>
              <a:gd name="T6" fmla="*/ 0 w 48"/>
              <a:gd name="T7" fmla="*/ 0 h 181"/>
              <a:gd name="T8" fmla="*/ 70564377 w 48"/>
              <a:gd name="T9" fmla="*/ 456149913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81"/>
              <a:gd name="T17" fmla="*/ 48 w 48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81">
                <a:moveTo>
                  <a:pt x="28" y="181"/>
                </a:moveTo>
                <a:lnTo>
                  <a:pt x="48" y="163"/>
                </a:lnTo>
                <a:lnTo>
                  <a:pt x="35" y="5"/>
                </a:lnTo>
                <a:lnTo>
                  <a:pt x="0" y="0"/>
                </a:lnTo>
                <a:lnTo>
                  <a:pt x="28" y="1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3" name="Freeform 50"/>
          <p:cNvSpPr>
            <a:spLocks/>
          </p:cNvSpPr>
          <p:nvPr/>
        </p:nvSpPr>
        <p:spPr bwMode="auto">
          <a:xfrm>
            <a:off x="1160463" y="3895725"/>
            <a:ext cx="1022350" cy="1014413"/>
          </a:xfrm>
          <a:custGeom>
            <a:avLst/>
            <a:gdLst>
              <a:gd name="T0" fmla="*/ 1622980407 w 644"/>
              <a:gd name="T1" fmla="*/ 708164977 h 639"/>
              <a:gd name="T2" fmla="*/ 1622980407 w 644"/>
              <a:gd name="T3" fmla="*/ 866934243 h 639"/>
              <a:gd name="T4" fmla="*/ 1580138560 w 644"/>
              <a:gd name="T5" fmla="*/ 1028224261 h 639"/>
              <a:gd name="T6" fmla="*/ 1519654833 w 644"/>
              <a:gd name="T7" fmla="*/ 1176914290 h 639"/>
              <a:gd name="T8" fmla="*/ 1423888932 w 644"/>
              <a:gd name="T9" fmla="*/ 1302922116 h 639"/>
              <a:gd name="T10" fmla="*/ 1310481150 w 644"/>
              <a:gd name="T11" fmla="*/ 1416328366 h 639"/>
              <a:gd name="T12" fmla="*/ 1179433075 w 644"/>
              <a:gd name="T13" fmla="*/ 1507054001 h 639"/>
              <a:gd name="T14" fmla="*/ 1033264068 w 644"/>
              <a:gd name="T15" fmla="*/ 1565018395 h 639"/>
              <a:gd name="T16" fmla="*/ 866933818 w 644"/>
              <a:gd name="T17" fmla="*/ 1597779636 h 639"/>
              <a:gd name="T18" fmla="*/ 781248340 w 644"/>
              <a:gd name="T19" fmla="*/ 1610381213 h 639"/>
              <a:gd name="T20" fmla="*/ 624998712 w 644"/>
              <a:gd name="T21" fmla="*/ 1597779636 h 639"/>
              <a:gd name="T22" fmla="*/ 468749083 w 644"/>
              <a:gd name="T23" fmla="*/ 1552416819 h 639"/>
              <a:gd name="T24" fmla="*/ 337700909 w 644"/>
              <a:gd name="T25" fmla="*/ 1484373386 h 639"/>
              <a:gd name="T26" fmla="*/ 216733455 w 644"/>
              <a:gd name="T27" fmla="*/ 1381046175 h 639"/>
              <a:gd name="T28" fmla="*/ 120967504 w 644"/>
              <a:gd name="T29" fmla="*/ 1267639925 h 639"/>
              <a:gd name="T30" fmla="*/ 50403118 w 644"/>
              <a:gd name="T31" fmla="*/ 1131551472 h 639"/>
              <a:gd name="T32" fmla="*/ 7559675 w 644"/>
              <a:gd name="T33" fmla="*/ 982861443 h 639"/>
              <a:gd name="T34" fmla="*/ 0 w 644"/>
              <a:gd name="T35" fmla="*/ 902216434 h 639"/>
              <a:gd name="T36" fmla="*/ 0 w 644"/>
              <a:gd name="T37" fmla="*/ 743447168 h 639"/>
              <a:gd name="T38" fmla="*/ 42843446 w 644"/>
              <a:gd name="T39" fmla="*/ 582157150 h 639"/>
              <a:gd name="T40" fmla="*/ 103325598 w 644"/>
              <a:gd name="T41" fmla="*/ 433467121 h 639"/>
              <a:gd name="T42" fmla="*/ 199093112 w 644"/>
              <a:gd name="T43" fmla="*/ 307459196 h 639"/>
              <a:gd name="T44" fmla="*/ 312499356 w 644"/>
              <a:gd name="T45" fmla="*/ 194052896 h 639"/>
              <a:gd name="T46" fmla="*/ 441026581 w 644"/>
              <a:gd name="T47" fmla="*/ 103327236 h 639"/>
              <a:gd name="T48" fmla="*/ 597276210 w 644"/>
              <a:gd name="T49" fmla="*/ 45362830 h 639"/>
              <a:gd name="T50" fmla="*/ 753527425 w 644"/>
              <a:gd name="T51" fmla="*/ 12601579 h 639"/>
              <a:gd name="T52" fmla="*/ 841732265 w 644"/>
              <a:gd name="T53" fmla="*/ 0 h 639"/>
              <a:gd name="T54" fmla="*/ 997981894 w 644"/>
              <a:gd name="T55" fmla="*/ 12601579 h 639"/>
              <a:gd name="T56" fmla="*/ 1154231522 w 644"/>
              <a:gd name="T57" fmla="*/ 57964419 h 639"/>
              <a:gd name="T58" fmla="*/ 1285279597 w 644"/>
              <a:gd name="T59" fmla="*/ 126007876 h 639"/>
              <a:gd name="T60" fmla="*/ 1406247051 w 644"/>
              <a:gd name="T61" fmla="*/ 229335137 h 639"/>
              <a:gd name="T62" fmla="*/ 1502012952 w 644"/>
              <a:gd name="T63" fmla="*/ 342741387 h 639"/>
              <a:gd name="T64" fmla="*/ 1570057939 w 644"/>
              <a:gd name="T65" fmla="*/ 478829939 h 639"/>
              <a:gd name="T66" fmla="*/ 1615420734 w 644"/>
              <a:gd name="T67" fmla="*/ 627519968 h 639"/>
              <a:gd name="T68" fmla="*/ 1622980407 w 644"/>
              <a:gd name="T69" fmla="*/ 708164977 h 6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44"/>
              <a:gd name="T106" fmla="*/ 0 h 639"/>
              <a:gd name="T107" fmla="*/ 644 w 644"/>
              <a:gd name="T108" fmla="*/ 639 h 63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44" h="639">
                <a:moveTo>
                  <a:pt x="644" y="281"/>
                </a:moveTo>
                <a:lnTo>
                  <a:pt x="644" y="281"/>
                </a:lnTo>
                <a:lnTo>
                  <a:pt x="644" y="313"/>
                </a:lnTo>
                <a:lnTo>
                  <a:pt x="644" y="344"/>
                </a:lnTo>
                <a:lnTo>
                  <a:pt x="637" y="376"/>
                </a:lnTo>
                <a:lnTo>
                  <a:pt x="627" y="408"/>
                </a:lnTo>
                <a:lnTo>
                  <a:pt x="617" y="435"/>
                </a:lnTo>
                <a:lnTo>
                  <a:pt x="603" y="467"/>
                </a:lnTo>
                <a:lnTo>
                  <a:pt x="586" y="489"/>
                </a:lnTo>
                <a:lnTo>
                  <a:pt x="565" y="517"/>
                </a:lnTo>
                <a:lnTo>
                  <a:pt x="544" y="539"/>
                </a:lnTo>
                <a:lnTo>
                  <a:pt x="520" y="562"/>
                </a:lnTo>
                <a:lnTo>
                  <a:pt x="496" y="580"/>
                </a:lnTo>
                <a:lnTo>
                  <a:pt x="468" y="598"/>
                </a:lnTo>
                <a:lnTo>
                  <a:pt x="437" y="612"/>
                </a:lnTo>
                <a:lnTo>
                  <a:pt x="410" y="621"/>
                </a:lnTo>
                <a:lnTo>
                  <a:pt x="375" y="630"/>
                </a:lnTo>
                <a:lnTo>
                  <a:pt x="344" y="634"/>
                </a:lnTo>
                <a:lnTo>
                  <a:pt x="310" y="639"/>
                </a:lnTo>
                <a:lnTo>
                  <a:pt x="279" y="639"/>
                </a:lnTo>
                <a:lnTo>
                  <a:pt x="248" y="634"/>
                </a:lnTo>
                <a:lnTo>
                  <a:pt x="217" y="625"/>
                </a:lnTo>
                <a:lnTo>
                  <a:pt x="186" y="616"/>
                </a:lnTo>
                <a:lnTo>
                  <a:pt x="158" y="603"/>
                </a:lnTo>
                <a:lnTo>
                  <a:pt x="134" y="589"/>
                </a:lnTo>
                <a:lnTo>
                  <a:pt x="110" y="571"/>
                </a:lnTo>
                <a:lnTo>
                  <a:pt x="86" y="548"/>
                </a:lnTo>
                <a:lnTo>
                  <a:pt x="65" y="526"/>
                </a:lnTo>
                <a:lnTo>
                  <a:pt x="48" y="503"/>
                </a:lnTo>
                <a:lnTo>
                  <a:pt x="34" y="476"/>
                </a:lnTo>
                <a:lnTo>
                  <a:pt x="20" y="449"/>
                </a:lnTo>
                <a:lnTo>
                  <a:pt x="10" y="421"/>
                </a:lnTo>
                <a:lnTo>
                  <a:pt x="3" y="390"/>
                </a:lnTo>
                <a:lnTo>
                  <a:pt x="0" y="358"/>
                </a:lnTo>
                <a:lnTo>
                  <a:pt x="0" y="326"/>
                </a:lnTo>
                <a:lnTo>
                  <a:pt x="0" y="295"/>
                </a:lnTo>
                <a:lnTo>
                  <a:pt x="6" y="263"/>
                </a:lnTo>
                <a:lnTo>
                  <a:pt x="17" y="231"/>
                </a:lnTo>
                <a:lnTo>
                  <a:pt x="27" y="199"/>
                </a:lnTo>
                <a:lnTo>
                  <a:pt x="41" y="172"/>
                </a:lnTo>
                <a:lnTo>
                  <a:pt x="58" y="145"/>
                </a:lnTo>
                <a:lnTo>
                  <a:pt x="79" y="122"/>
                </a:lnTo>
                <a:lnTo>
                  <a:pt x="100" y="100"/>
                </a:lnTo>
                <a:lnTo>
                  <a:pt x="124" y="77"/>
                </a:lnTo>
                <a:lnTo>
                  <a:pt x="148" y="59"/>
                </a:lnTo>
                <a:lnTo>
                  <a:pt x="175" y="41"/>
                </a:lnTo>
                <a:lnTo>
                  <a:pt x="206" y="27"/>
                </a:lnTo>
                <a:lnTo>
                  <a:pt x="237" y="18"/>
                </a:lnTo>
                <a:lnTo>
                  <a:pt x="268" y="9"/>
                </a:lnTo>
                <a:lnTo>
                  <a:pt x="299" y="5"/>
                </a:lnTo>
                <a:lnTo>
                  <a:pt x="334" y="0"/>
                </a:lnTo>
                <a:lnTo>
                  <a:pt x="365" y="0"/>
                </a:lnTo>
                <a:lnTo>
                  <a:pt x="396" y="5"/>
                </a:lnTo>
                <a:lnTo>
                  <a:pt x="427" y="14"/>
                </a:lnTo>
                <a:lnTo>
                  <a:pt x="458" y="23"/>
                </a:lnTo>
                <a:lnTo>
                  <a:pt x="486" y="36"/>
                </a:lnTo>
                <a:lnTo>
                  <a:pt x="510" y="50"/>
                </a:lnTo>
                <a:lnTo>
                  <a:pt x="534" y="68"/>
                </a:lnTo>
                <a:lnTo>
                  <a:pt x="558" y="91"/>
                </a:lnTo>
                <a:lnTo>
                  <a:pt x="579" y="109"/>
                </a:lnTo>
                <a:lnTo>
                  <a:pt x="596" y="136"/>
                </a:lnTo>
                <a:lnTo>
                  <a:pt x="610" y="163"/>
                </a:lnTo>
                <a:lnTo>
                  <a:pt x="623" y="190"/>
                </a:lnTo>
                <a:lnTo>
                  <a:pt x="634" y="218"/>
                </a:lnTo>
                <a:lnTo>
                  <a:pt x="641" y="249"/>
                </a:lnTo>
                <a:lnTo>
                  <a:pt x="644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4" name="Freeform 51"/>
          <p:cNvSpPr>
            <a:spLocks/>
          </p:cNvSpPr>
          <p:nvPr/>
        </p:nvSpPr>
        <p:spPr bwMode="auto">
          <a:xfrm>
            <a:off x="1203325" y="3946525"/>
            <a:ext cx="936625" cy="912813"/>
          </a:xfrm>
          <a:custGeom>
            <a:avLst/>
            <a:gdLst>
              <a:gd name="T0" fmla="*/ 1486891969 w 590"/>
              <a:gd name="T1" fmla="*/ 640119965 h 575"/>
              <a:gd name="T2" fmla="*/ 1476811348 w 590"/>
              <a:gd name="T3" fmla="*/ 786289045 h 575"/>
              <a:gd name="T4" fmla="*/ 1441529175 w 590"/>
              <a:gd name="T5" fmla="*/ 924898648 h 575"/>
              <a:gd name="T6" fmla="*/ 1381045450 w 590"/>
              <a:gd name="T7" fmla="*/ 1060987103 h 575"/>
              <a:gd name="T8" fmla="*/ 1302921433 w 590"/>
              <a:gd name="T9" fmla="*/ 1174393354 h 575"/>
              <a:gd name="T10" fmla="*/ 1199594275 w 590"/>
              <a:gd name="T11" fmla="*/ 1277720567 h 575"/>
              <a:gd name="T12" fmla="*/ 1078626826 w 590"/>
              <a:gd name="T13" fmla="*/ 1358365577 h 575"/>
              <a:gd name="T14" fmla="*/ 937498134 w 590"/>
              <a:gd name="T15" fmla="*/ 1416328384 h 575"/>
              <a:gd name="T16" fmla="*/ 791328933 w 590"/>
              <a:gd name="T17" fmla="*/ 1449091213 h 575"/>
              <a:gd name="T18" fmla="*/ 713204916 w 590"/>
              <a:gd name="T19" fmla="*/ 1449091213 h 575"/>
              <a:gd name="T20" fmla="*/ 574595586 w 590"/>
              <a:gd name="T21" fmla="*/ 1439010587 h 575"/>
              <a:gd name="T22" fmla="*/ 433466894 w 590"/>
              <a:gd name="T23" fmla="*/ 1403728395 h 575"/>
              <a:gd name="T24" fmla="*/ 312499345 w 590"/>
              <a:gd name="T25" fmla="*/ 1335683374 h 575"/>
              <a:gd name="T26" fmla="*/ 209172188 w 590"/>
              <a:gd name="T27" fmla="*/ 1255038364 h 575"/>
              <a:gd name="T28" fmla="*/ 113406240 w 590"/>
              <a:gd name="T29" fmla="*/ 1141632112 h 575"/>
              <a:gd name="T30" fmla="*/ 52922490 w 590"/>
              <a:gd name="T31" fmla="*/ 1028224274 h 575"/>
              <a:gd name="T32" fmla="*/ 17640299 w 590"/>
              <a:gd name="T33" fmla="*/ 879535830 h 575"/>
              <a:gd name="T34" fmla="*/ 10080624 w 590"/>
              <a:gd name="T35" fmla="*/ 808971248 h 575"/>
              <a:gd name="T36" fmla="*/ 10080624 w 590"/>
              <a:gd name="T37" fmla="*/ 662802168 h 575"/>
              <a:gd name="T38" fmla="*/ 42843445 w 590"/>
              <a:gd name="T39" fmla="*/ 524192763 h 575"/>
              <a:gd name="T40" fmla="*/ 103325595 w 590"/>
              <a:gd name="T41" fmla="*/ 388104210 h 575"/>
              <a:gd name="T42" fmla="*/ 183972173 w 590"/>
              <a:gd name="T43" fmla="*/ 274697958 h 575"/>
              <a:gd name="T44" fmla="*/ 287297793 w 590"/>
              <a:gd name="T45" fmla="*/ 171370696 h 575"/>
              <a:gd name="T46" fmla="*/ 408265243 w 590"/>
              <a:gd name="T47" fmla="*/ 90725661 h 575"/>
              <a:gd name="T48" fmla="*/ 546873085 w 590"/>
              <a:gd name="T49" fmla="*/ 32762841 h 575"/>
              <a:gd name="T50" fmla="*/ 695563036 w 590"/>
              <a:gd name="T51" fmla="*/ 0 h 575"/>
              <a:gd name="T52" fmla="*/ 773687053 w 590"/>
              <a:gd name="T53" fmla="*/ 0 h 575"/>
              <a:gd name="T54" fmla="*/ 912296582 w 590"/>
              <a:gd name="T55" fmla="*/ 10080629 h 575"/>
              <a:gd name="T56" fmla="*/ 1050904325 w 590"/>
              <a:gd name="T57" fmla="*/ 45362830 h 575"/>
              <a:gd name="T58" fmla="*/ 1171871774 w 590"/>
              <a:gd name="T59" fmla="*/ 113407889 h 575"/>
              <a:gd name="T60" fmla="*/ 1285279553 w 590"/>
              <a:gd name="T61" fmla="*/ 194052899 h 575"/>
              <a:gd name="T62" fmla="*/ 1373485779 w 590"/>
              <a:gd name="T63" fmla="*/ 297378573 h 575"/>
              <a:gd name="T64" fmla="*/ 1433969504 w 590"/>
              <a:gd name="T65" fmla="*/ 420867138 h 575"/>
              <a:gd name="T66" fmla="*/ 1476811348 w 590"/>
              <a:gd name="T67" fmla="*/ 559474955 h 575"/>
              <a:gd name="T68" fmla="*/ 1486891969 w 590"/>
              <a:gd name="T69" fmla="*/ 640119965 h 5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0"/>
              <a:gd name="T106" fmla="*/ 0 h 575"/>
              <a:gd name="T107" fmla="*/ 590 w 590"/>
              <a:gd name="T108" fmla="*/ 575 h 5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0" h="575">
                <a:moveTo>
                  <a:pt x="590" y="254"/>
                </a:moveTo>
                <a:lnTo>
                  <a:pt x="590" y="254"/>
                </a:lnTo>
                <a:lnTo>
                  <a:pt x="590" y="281"/>
                </a:lnTo>
                <a:lnTo>
                  <a:pt x="586" y="312"/>
                </a:lnTo>
                <a:lnTo>
                  <a:pt x="579" y="340"/>
                </a:lnTo>
                <a:lnTo>
                  <a:pt x="572" y="367"/>
                </a:lnTo>
                <a:lnTo>
                  <a:pt x="562" y="394"/>
                </a:lnTo>
                <a:lnTo>
                  <a:pt x="548" y="421"/>
                </a:lnTo>
                <a:lnTo>
                  <a:pt x="534" y="444"/>
                </a:lnTo>
                <a:lnTo>
                  <a:pt x="517" y="466"/>
                </a:lnTo>
                <a:lnTo>
                  <a:pt x="496" y="485"/>
                </a:lnTo>
                <a:lnTo>
                  <a:pt x="476" y="507"/>
                </a:lnTo>
                <a:lnTo>
                  <a:pt x="452" y="525"/>
                </a:lnTo>
                <a:lnTo>
                  <a:pt x="428" y="539"/>
                </a:lnTo>
                <a:lnTo>
                  <a:pt x="400" y="553"/>
                </a:lnTo>
                <a:lnTo>
                  <a:pt x="372" y="562"/>
                </a:lnTo>
                <a:lnTo>
                  <a:pt x="345" y="571"/>
                </a:lnTo>
                <a:lnTo>
                  <a:pt x="314" y="575"/>
                </a:lnTo>
                <a:lnTo>
                  <a:pt x="283" y="575"/>
                </a:lnTo>
                <a:lnTo>
                  <a:pt x="255" y="575"/>
                </a:lnTo>
                <a:lnTo>
                  <a:pt x="228" y="571"/>
                </a:lnTo>
                <a:lnTo>
                  <a:pt x="200" y="566"/>
                </a:lnTo>
                <a:lnTo>
                  <a:pt x="172" y="557"/>
                </a:lnTo>
                <a:lnTo>
                  <a:pt x="148" y="543"/>
                </a:lnTo>
                <a:lnTo>
                  <a:pt x="124" y="530"/>
                </a:lnTo>
                <a:lnTo>
                  <a:pt x="100" y="516"/>
                </a:lnTo>
                <a:lnTo>
                  <a:pt x="83" y="498"/>
                </a:lnTo>
                <a:lnTo>
                  <a:pt x="62" y="476"/>
                </a:lnTo>
                <a:lnTo>
                  <a:pt x="45" y="453"/>
                </a:lnTo>
                <a:lnTo>
                  <a:pt x="31" y="430"/>
                </a:lnTo>
                <a:lnTo>
                  <a:pt x="21" y="408"/>
                </a:lnTo>
                <a:lnTo>
                  <a:pt x="10" y="380"/>
                </a:lnTo>
                <a:lnTo>
                  <a:pt x="7" y="349"/>
                </a:lnTo>
                <a:lnTo>
                  <a:pt x="4" y="321"/>
                </a:lnTo>
                <a:lnTo>
                  <a:pt x="0" y="294"/>
                </a:lnTo>
                <a:lnTo>
                  <a:pt x="4" y="263"/>
                </a:lnTo>
                <a:lnTo>
                  <a:pt x="10" y="235"/>
                </a:lnTo>
                <a:lnTo>
                  <a:pt x="17" y="208"/>
                </a:lnTo>
                <a:lnTo>
                  <a:pt x="28" y="181"/>
                </a:lnTo>
                <a:lnTo>
                  <a:pt x="41" y="154"/>
                </a:lnTo>
                <a:lnTo>
                  <a:pt x="55" y="131"/>
                </a:lnTo>
                <a:lnTo>
                  <a:pt x="73" y="109"/>
                </a:lnTo>
                <a:lnTo>
                  <a:pt x="93" y="86"/>
                </a:lnTo>
                <a:lnTo>
                  <a:pt x="114" y="68"/>
                </a:lnTo>
                <a:lnTo>
                  <a:pt x="138" y="50"/>
                </a:lnTo>
                <a:lnTo>
                  <a:pt x="162" y="36"/>
                </a:lnTo>
                <a:lnTo>
                  <a:pt x="190" y="22"/>
                </a:lnTo>
                <a:lnTo>
                  <a:pt x="217" y="13"/>
                </a:lnTo>
                <a:lnTo>
                  <a:pt x="245" y="4"/>
                </a:lnTo>
                <a:lnTo>
                  <a:pt x="276" y="0"/>
                </a:lnTo>
                <a:lnTo>
                  <a:pt x="307" y="0"/>
                </a:lnTo>
                <a:lnTo>
                  <a:pt x="334" y="0"/>
                </a:lnTo>
                <a:lnTo>
                  <a:pt x="362" y="4"/>
                </a:lnTo>
                <a:lnTo>
                  <a:pt x="390" y="9"/>
                </a:lnTo>
                <a:lnTo>
                  <a:pt x="417" y="18"/>
                </a:lnTo>
                <a:lnTo>
                  <a:pt x="441" y="31"/>
                </a:lnTo>
                <a:lnTo>
                  <a:pt x="465" y="45"/>
                </a:lnTo>
                <a:lnTo>
                  <a:pt x="490" y="59"/>
                </a:lnTo>
                <a:lnTo>
                  <a:pt x="510" y="77"/>
                </a:lnTo>
                <a:lnTo>
                  <a:pt x="527" y="99"/>
                </a:lnTo>
                <a:lnTo>
                  <a:pt x="545" y="118"/>
                </a:lnTo>
                <a:lnTo>
                  <a:pt x="559" y="145"/>
                </a:lnTo>
                <a:lnTo>
                  <a:pt x="569" y="167"/>
                </a:lnTo>
                <a:lnTo>
                  <a:pt x="579" y="195"/>
                </a:lnTo>
                <a:lnTo>
                  <a:pt x="586" y="222"/>
                </a:lnTo>
                <a:lnTo>
                  <a:pt x="590" y="2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6" name="Freeform 53"/>
          <p:cNvSpPr>
            <a:spLocks/>
          </p:cNvSpPr>
          <p:nvPr/>
        </p:nvSpPr>
        <p:spPr bwMode="auto">
          <a:xfrm>
            <a:off x="285720" y="4500570"/>
            <a:ext cx="168275" cy="122237"/>
          </a:xfrm>
          <a:custGeom>
            <a:avLst/>
            <a:gdLst>
              <a:gd name="T0" fmla="*/ 78124052 w 106"/>
              <a:gd name="T1" fmla="*/ 194050416 h 77"/>
              <a:gd name="T2" fmla="*/ 78124052 w 106"/>
              <a:gd name="T3" fmla="*/ 194050416 h 77"/>
              <a:gd name="T4" fmla="*/ 50403123 w 106"/>
              <a:gd name="T5" fmla="*/ 194050416 h 77"/>
              <a:gd name="T6" fmla="*/ 32762828 w 106"/>
              <a:gd name="T7" fmla="*/ 194050416 h 77"/>
              <a:gd name="T8" fmla="*/ 17640301 w 106"/>
              <a:gd name="T9" fmla="*/ 171369906 h 77"/>
              <a:gd name="T10" fmla="*/ 7561263 w 106"/>
              <a:gd name="T11" fmla="*/ 148687807 h 77"/>
              <a:gd name="T12" fmla="*/ 7561263 w 106"/>
              <a:gd name="T13" fmla="*/ 148687807 h 77"/>
              <a:gd name="T14" fmla="*/ 7561263 w 106"/>
              <a:gd name="T15" fmla="*/ 148687807 h 77"/>
              <a:gd name="T16" fmla="*/ 0 w 106"/>
              <a:gd name="T17" fmla="*/ 126007297 h 77"/>
              <a:gd name="T18" fmla="*/ 0 w 106"/>
              <a:gd name="T19" fmla="*/ 103325174 h 77"/>
              <a:gd name="T20" fmla="*/ 17640301 w 106"/>
              <a:gd name="T21" fmla="*/ 80644663 h 77"/>
              <a:gd name="T22" fmla="*/ 32762828 w 106"/>
              <a:gd name="T23" fmla="*/ 68043145 h 77"/>
              <a:gd name="T24" fmla="*/ 189012508 w 106"/>
              <a:gd name="T25" fmla="*/ 0 h 77"/>
              <a:gd name="T26" fmla="*/ 189012508 w 106"/>
              <a:gd name="T27" fmla="*/ 0 h 77"/>
              <a:gd name="T28" fmla="*/ 206652803 w 106"/>
              <a:gd name="T29" fmla="*/ 0 h 77"/>
              <a:gd name="T30" fmla="*/ 234375357 w 106"/>
              <a:gd name="T31" fmla="*/ 0 h 77"/>
              <a:gd name="T32" fmla="*/ 252015652 w 106"/>
              <a:gd name="T33" fmla="*/ 12599934 h 77"/>
              <a:gd name="T34" fmla="*/ 259576912 w 106"/>
              <a:gd name="T35" fmla="*/ 35282042 h 77"/>
              <a:gd name="T36" fmla="*/ 259576912 w 106"/>
              <a:gd name="T37" fmla="*/ 35282042 h 77"/>
              <a:gd name="T38" fmla="*/ 259576912 w 106"/>
              <a:gd name="T39" fmla="*/ 35282042 h 77"/>
              <a:gd name="T40" fmla="*/ 267136585 w 106"/>
              <a:gd name="T41" fmla="*/ 68043145 h 77"/>
              <a:gd name="T42" fmla="*/ 252015652 w 106"/>
              <a:gd name="T43" fmla="*/ 90725243 h 77"/>
              <a:gd name="T44" fmla="*/ 241935030 w 106"/>
              <a:gd name="T45" fmla="*/ 126007297 h 77"/>
              <a:gd name="T46" fmla="*/ 216733474 w 106"/>
              <a:gd name="T47" fmla="*/ 136087877 h 77"/>
              <a:gd name="T48" fmla="*/ 78124052 w 106"/>
              <a:gd name="T49" fmla="*/ 194050416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6"/>
              <a:gd name="T76" fmla="*/ 0 h 77"/>
              <a:gd name="T77" fmla="*/ 106 w 106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6" h="77">
                <a:moveTo>
                  <a:pt x="31" y="77"/>
                </a:moveTo>
                <a:lnTo>
                  <a:pt x="31" y="77"/>
                </a:lnTo>
                <a:lnTo>
                  <a:pt x="20" y="77"/>
                </a:lnTo>
                <a:lnTo>
                  <a:pt x="13" y="77"/>
                </a:lnTo>
                <a:lnTo>
                  <a:pt x="7" y="68"/>
                </a:lnTo>
                <a:lnTo>
                  <a:pt x="3" y="59"/>
                </a:lnTo>
                <a:lnTo>
                  <a:pt x="0" y="50"/>
                </a:lnTo>
                <a:lnTo>
                  <a:pt x="0" y="41"/>
                </a:lnTo>
                <a:lnTo>
                  <a:pt x="7" y="32"/>
                </a:lnTo>
                <a:lnTo>
                  <a:pt x="13" y="27"/>
                </a:lnTo>
                <a:lnTo>
                  <a:pt x="75" y="0"/>
                </a:lnTo>
                <a:lnTo>
                  <a:pt x="82" y="0"/>
                </a:lnTo>
                <a:lnTo>
                  <a:pt x="93" y="0"/>
                </a:lnTo>
                <a:lnTo>
                  <a:pt x="100" y="5"/>
                </a:lnTo>
                <a:lnTo>
                  <a:pt x="103" y="14"/>
                </a:lnTo>
                <a:lnTo>
                  <a:pt x="106" y="27"/>
                </a:lnTo>
                <a:lnTo>
                  <a:pt x="100" y="36"/>
                </a:lnTo>
                <a:lnTo>
                  <a:pt x="96" y="50"/>
                </a:lnTo>
                <a:lnTo>
                  <a:pt x="86" y="54"/>
                </a:lnTo>
                <a:lnTo>
                  <a:pt x="31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7" name="Freeform 54"/>
          <p:cNvSpPr>
            <a:spLocks/>
          </p:cNvSpPr>
          <p:nvPr/>
        </p:nvSpPr>
        <p:spPr bwMode="auto">
          <a:xfrm>
            <a:off x="1127125" y="3810000"/>
            <a:ext cx="979488" cy="949325"/>
          </a:xfrm>
          <a:custGeom>
            <a:avLst/>
            <a:gdLst>
              <a:gd name="T0" fmla="*/ 1154232092 w 617"/>
              <a:gd name="T1" fmla="*/ 320059019 h 598"/>
              <a:gd name="T2" fmla="*/ 1154232092 w 617"/>
              <a:gd name="T3" fmla="*/ 320059019 h 598"/>
              <a:gd name="T4" fmla="*/ 1058466143 w 617"/>
              <a:gd name="T5" fmla="*/ 352821830 h 598"/>
              <a:gd name="T6" fmla="*/ 962700195 w 617"/>
              <a:gd name="T7" fmla="*/ 398184624 h 598"/>
              <a:gd name="T8" fmla="*/ 841732681 w 617"/>
              <a:gd name="T9" fmla="*/ 478829690 h 598"/>
              <a:gd name="T10" fmla="*/ 781248726 w 617"/>
              <a:gd name="T11" fmla="*/ 524192484 h 598"/>
              <a:gd name="T12" fmla="*/ 720764969 w 617"/>
              <a:gd name="T13" fmla="*/ 582155261 h 598"/>
              <a:gd name="T14" fmla="*/ 660281212 w 617"/>
              <a:gd name="T15" fmla="*/ 660280866 h 598"/>
              <a:gd name="T16" fmla="*/ 599797455 w 617"/>
              <a:gd name="T17" fmla="*/ 740925833 h 598"/>
              <a:gd name="T18" fmla="*/ 546874961 w 617"/>
              <a:gd name="T19" fmla="*/ 844251602 h 598"/>
              <a:gd name="T20" fmla="*/ 493950880 w 617"/>
              <a:gd name="T21" fmla="*/ 947578760 h 598"/>
              <a:gd name="T22" fmla="*/ 461189639 w 617"/>
              <a:gd name="T23" fmla="*/ 1073586521 h 598"/>
              <a:gd name="T24" fmla="*/ 425907447 w 617"/>
              <a:gd name="T25" fmla="*/ 1209674903 h 598"/>
              <a:gd name="T26" fmla="*/ 425907447 w 617"/>
              <a:gd name="T27" fmla="*/ 1209674903 h 598"/>
              <a:gd name="T28" fmla="*/ 425907447 w 617"/>
              <a:gd name="T29" fmla="*/ 1290319870 h 598"/>
              <a:gd name="T30" fmla="*/ 408265459 w 617"/>
              <a:gd name="T31" fmla="*/ 1368445476 h 598"/>
              <a:gd name="T32" fmla="*/ 390625157 w 617"/>
              <a:gd name="T33" fmla="*/ 1439009822 h 598"/>
              <a:gd name="T34" fmla="*/ 372983267 w 617"/>
              <a:gd name="T35" fmla="*/ 1471771046 h 598"/>
              <a:gd name="T36" fmla="*/ 355342965 w 617"/>
              <a:gd name="T37" fmla="*/ 1494453237 h 598"/>
              <a:gd name="T38" fmla="*/ 330141400 w 617"/>
              <a:gd name="T39" fmla="*/ 1507053219 h 598"/>
              <a:gd name="T40" fmla="*/ 294859208 w 617"/>
              <a:gd name="T41" fmla="*/ 1507053219 h 598"/>
              <a:gd name="T42" fmla="*/ 259577017 w 617"/>
              <a:gd name="T43" fmla="*/ 1494453237 h 598"/>
              <a:gd name="T44" fmla="*/ 216733562 w 617"/>
              <a:gd name="T45" fmla="*/ 1461690425 h 598"/>
              <a:gd name="T46" fmla="*/ 173891645 w 617"/>
              <a:gd name="T47" fmla="*/ 1416327631 h 598"/>
              <a:gd name="T48" fmla="*/ 120967563 w 617"/>
              <a:gd name="T49" fmla="*/ 1345763285 h 598"/>
              <a:gd name="T50" fmla="*/ 120967563 w 617"/>
              <a:gd name="T51" fmla="*/ 1345763285 h 598"/>
              <a:gd name="T52" fmla="*/ 95765973 w 617"/>
              <a:gd name="T53" fmla="*/ 1313002061 h 598"/>
              <a:gd name="T54" fmla="*/ 52924106 w 617"/>
              <a:gd name="T55" fmla="*/ 1197073333 h 598"/>
              <a:gd name="T56" fmla="*/ 35282204 w 617"/>
              <a:gd name="T57" fmla="*/ 1129029936 h 598"/>
              <a:gd name="T58" fmla="*/ 17641896 w 617"/>
              <a:gd name="T59" fmla="*/ 1038304348 h 598"/>
              <a:gd name="T60" fmla="*/ 0 w 617"/>
              <a:gd name="T61" fmla="*/ 947578760 h 598"/>
              <a:gd name="T62" fmla="*/ 0 w 617"/>
              <a:gd name="T63" fmla="*/ 844251602 h 598"/>
              <a:gd name="T64" fmla="*/ 7561266 w 617"/>
              <a:gd name="T65" fmla="*/ 740925833 h 598"/>
              <a:gd name="T66" fmla="*/ 35282204 w 617"/>
              <a:gd name="T67" fmla="*/ 627518055 h 598"/>
              <a:gd name="T68" fmla="*/ 85685347 w 617"/>
              <a:gd name="T69" fmla="*/ 524192484 h 598"/>
              <a:gd name="T70" fmla="*/ 146169129 w 617"/>
              <a:gd name="T71" fmla="*/ 410784607 h 598"/>
              <a:gd name="T72" fmla="*/ 241935127 w 617"/>
              <a:gd name="T73" fmla="*/ 307459036 h 598"/>
              <a:gd name="T74" fmla="*/ 365423591 w 617"/>
              <a:gd name="T75" fmla="*/ 204131829 h 598"/>
              <a:gd name="T76" fmla="*/ 521673396 w 617"/>
              <a:gd name="T77" fmla="*/ 113406241 h 598"/>
              <a:gd name="T78" fmla="*/ 713205293 w 617"/>
              <a:gd name="T79" fmla="*/ 32761237 h 598"/>
              <a:gd name="T80" fmla="*/ 713205293 w 617"/>
              <a:gd name="T81" fmla="*/ 32761237 h 598"/>
              <a:gd name="T82" fmla="*/ 859374571 w 617"/>
              <a:gd name="T83" fmla="*/ 10080624 h 598"/>
              <a:gd name="T84" fmla="*/ 1008063013 w 617"/>
              <a:gd name="T85" fmla="*/ 0 h 598"/>
              <a:gd name="T86" fmla="*/ 1171873981 w 617"/>
              <a:gd name="T87" fmla="*/ 0 h 598"/>
              <a:gd name="T88" fmla="*/ 1260078667 w 617"/>
              <a:gd name="T89" fmla="*/ 22682197 h 598"/>
              <a:gd name="T90" fmla="*/ 1338204313 w 617"/>
              <a:gd name="T91" fmla="*/ 45362806 h 598"/>
              <a:gd name="T92" fmla="*/ 1406247746 w 617"/>
              <a:gd name="T93" fmla="*/ 78124043 h 598"/>
              <a:gd name="T94" fmla="*/ 1466731503 w 617"/>
              <a:gd name="T95" fmla="*/ 126007811 h 598"/>
              <a:gd name="T96" fmla="*/ 1512094320 w 617"/>
              <a:gd name="T97" fmla="*/ 181451226 h 598"/>
              <a:gd name="T98" fmla="*/ 1529736210 w 617"/>
              <a:gd name="T99" fmla="*/ 216733448 h 598"/>
              <a:gd name="T100" fmla="*/ 1544857149 w 617"/>
              <a:gd name="T101" fmla="*/ 249494672 h 598"/>
              <a:gd name="T102" fmla="*/ 1554937775 w 617"/>
              <a:gd name="T103" fmla="*/ 294857466 h 598"/>
              <a:gd name="T104" fmla="*/ 1554937775 w 617"/>
              <a:gd name="T105" fmla="*/ 342741209 h 598"/>
              <a:gd name="T106" fmla="*/ 1554937775 w 617"/>
              <a:gd name="T107" fmla="*/ 398184624 h 598"/>
              <a:gd name="T108" fmla="*/ 1544857149 w 617"/>
              <a:gd name="T109" fmla="*/ 456147500 h 598"/>
              <a:gd name="T110" fmla="*/ 1544857149 w 617"/>
              <a:gd name="T111" fmla="*/ 456147500 h 598"/>
              <a:gd name="T112" fmla="*/ 1519655584 w 617"/>
              <a:gd name="T113" fmla="*/ 433466896 h 598"/>
              <a:gd name="T114" fmla="*/ 1449091201 w 617"/>
              <a:gd name="T115" fmla="*/ 388104003 h 598"/>
              <a:gd name="T116" fmla="*/ 1398688070 w 617"/>
              <a:gd name="T117" fmla="*/ 365423400 h 598"/>
              <a:gd name="T118" fmla="*/ 1328123687 w 617"/>
              <a:gd name="T119" fmla="*/ 342741209 h 598"/>
              <a:gd name="T120" fmla="*/ 1249998040 w 617"/>
              <a:gd name="T121" fmla="*/ 330141227 h 598"/>
              <a:gd name="T122" fmla="*/ 1154232092 w 617"/>
              <a:gd name="T123" fmla="*/ 320059019 h 598"/>
              <a:gd name="T124" fmla="*/ 1154232092 w 617"/>
              <a:gd name="T125" fmla="*/ 320059019 h 5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7"/>
              <a:gd name="T190" fmla="*/ 0 h 598"/>
              <a:gd name="T191" fmla="*/ 617 w 617"/>
              <a:gd name="T192" fmla="*/ 598 h 5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7" h="598">
                <a:moveTo>
                  <a:pt x="458" y="127"/>
                </a:moveTo>
                <a:lnTo>
                  <a:pt x="458" y="127"/>
                </a:lnTo>
                <a:lnTo>
                  <a:pt x="420" y="140"/>
                </a:lnTo>
                <a:lnTo>
                  <a:pt x="382" y="158"/>
                </a:lnTo>
                <a:lnTo>
                  <a:pt x="334" y="190"/>
                </a:lnTo>
                <a:lnTo>
                  <a:pt x="310" y="208"/>
                </a:lnTo>
                <a:lnTo>
                  <a:pt x="286" y="231"/>
                </a:lnTo>
                <a:lnTo>
                  <a:pt x="262" y="262"/>
                </a:lnTo>
                <a:lnTo>
                  <a:pt x="238" y="294"/>
                </a:lnTo>
                <a:lnTo>
                  <a:pt x="217" y="335"/>
                </a:lnTo>
                <a:lnTo>
                  <a:pt x="196" y="376"/>
                </a:lnTo>
                <a:lnTo>
                  <a:pt x="183" y="426"/>
                </a:lnTo>
                <a:lnTo>
                  <a:pt x="169" y="480"/>
                </a:lnTo>
                <a:lnTo>
                  <a:pt x="169" y="512"/>
                </a:lnTo>
                <a:lnTo>
                  <a:pt x="162" y="543"/>
                </a:lnTo>
                <a:lnTo>
                  <a:pt x="155" y="571"/>
                </a:lnTo>
                <a:lnTo>
                  <a:pt x="148" y="584"/>
                </a:lnTo>
                <a:lnTo>
                  <a:pt x="141" y="593"/>
                </a:lnTo>
                <a:lnTo>
                  <a:pt x="131" y="598"/>
                </a:lnTo>
                <a:lnTo>
                  <a:pt x="117" y="598"/>
                </a:lnTo>
                <a:lnTo>
                  <a:pt x="103" y="593"/>
                </a:lnTo>
                <a:lnTo>
                  <a:pt x="86" y="580"/>
                </a:lnTo>
                <a:lnTo>
                  <a:pt x="69" y="562"/>
                </a:lnTo>
                <a:lnTo>
                  <a:pt x="48" y="534"/>
                </a:lnTo>
                <a:lnTo>
                  <a:pt x="38" y="521"/>
                </a:lnTo>
                <a:lnTo>
                  <a:pt x="21" y="475"/>
                </a:lnTo>
                <a:lnTo>
                  <a:pt x="14" y="448"/>
                </a:lnTo>
                <a:lnTo>
                  <a:pt x="7" y="412"/>
                </a:lnTo>
                <a:lnTo>
                  <a:pt x="0" y="376"/>
                </a:lnTo>
                <a:lnTo>
                  <a:pt x="0" y="335"/>
                </a:lnTo>
                <a:lnTo>
                  <a:pt x="3" y="294"/>
                </a:lnTo>
                <a:lnTo>
                  <a:pt x="14" y="249"/>
                </a:lnTo>
                <a:lnTo>
                  <a:pt x="34" y="208"/>
                </a:lnTo>
                <a:lnTo>
                  <a:pt x="58" y="163"/>
                </a:lnTo>
                <a:lnTo>
                  <a:pt x="96" y="122"/>
                </a:lnTo>
                <a:lnTo>
                  <a:pt x="145" y="81"/>
                </a:lnTo>
                <a:lnTo>
                  <a:pt x="207" y="45"/>
                </a:lnTo>
                <a:lnTo>
                  <a:pt x="283" y="13"/>
                </a:lnTo>
                <a:lnTo>
                  <a:pt x="341" y="4"/>
                </a:lnTo>
                <a:lnTo>
                  <a:pt x="400" y="0"/>
                </a:lnTo>
                <a:lnTo>
                  <a:pt x="465" y="0"/>
                </a:lnTo>
                <a:lnTo>
                  <a:pt x="500" y="9"/>
                </a:lnTo>
                <a:lnTo>
                  <a:pt x="531" y="18"/>
                </a:lnTo>
                <a:lnTo>
                  <a:pt x="558" y="31"/>
                </a:lnTo>
                <a:lnTo>
                  <a:pt x="582" y="50"/>
                </a:lnTo>
                <a:lnTo>
                  <a:pt x="600" y="72"/>
                </a:lnTo>
                <a:lnTo>
                  <a:pt x="607" y="86"/>
                </a:lnTo>
                <a:lnTo>
                  <a:pt x="613" y="99"/>
                </a:lnTo>
                <a:lnTo>
                  <a:pt x="617" y="117"/>
                </a:lnTo>
                <a:lnTo>
                  <a:pt x="617" y="136"/>
                </a:lnTo>
                <a:lnTo>
                  <a:pt x="617" y="158"/>
                </a:lnTo>
                <a:lnTo>
                  <a:pt x="613" y="181"/>
                </a:lnTo>
                <a:lnTo>
                  <a:pt x="603" y="172"/>
                </a:lnTo>
                <a:lnTo>
                  <a:pt x="575" y="154"/>
                </a:lnTo>
                <a:lnTo>
                  <a:pt x="555" y="145"/>
                </a:lnTo>
                <a:lnTo>
                  <a:pt x="527" y="136"/>
                </a:lnTo>
                <a:lnTo>
                  <a:pt x="496" y="131"/>
                </a:lnTo>
                <a:lnTo>
                  <a:pt x="458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8" name="Freeform 55"/>
          <p:cNvSpPr>
            <a:spLocks/>
          </p:cNvSpPr>
          <p:nvPr/>
        </p:nvSpPr>
        <p:spPr bwMode="auto">
          <a:xfrm>
            <a:off x="1377950" y="4089400"/>
            <a:ext cx="279400" cy="1008063"/>
          </a:xfrm>
          <a:custGeom>
            <a:avLst/>
            <a:gdLst>
              <a:gd name="T0" fmla="*/ 443547545 w 176"/>
              <a:gd name="T1" fmla="*/ 0 h 635"/>
              <a:gd name="T2" fmla="*/ 443547545 w 176"/>
              <a:gd name="T3" fmla="*/ 0 h 635"/>
              <a:gd name="T4" fmla="*/ 393144338 w 176"/>
              <a:gd name="T5" fmla="*/ 70564408 h 635"/>
              <a:gd name="T6" fmla="*/ 340221869 w 176"/>
              <a:gd name="T7" fmla="*/ 138609453 h 635"/>
              <a:gd name="T8" fmla="*/ 304938106 w 176"/>
              <a:gd name="T9" fmla="*/ 206652885 h 635"/>
              <a:gd name="T10" fmla="*/ 269655931 w 176"/>
              <a:gd name="T11" fmla="*/ 287297944 h 635"/>
              <a:gd name="T12" fmla="*/ 252015637 w 176"/>
              <a:gd name="T13" fmla="*/ 355342964 h 635"/>
              <a:gd name="T14" fmla="*/ 234373755 w 176"/>
              <a:gd name="T15" fmla="*/ 435988072 h 635"/>
              <a:gd name="T16" fmla="*/ 226814083 w 176"/>
              <a:gd name="T17" fmla="*/ 514112131 h 635"/>
              <a:gd name="T18" fmla="*/ 226814083 w 176"/>
              <a:gd name="T19" fmla="*/ 594757140 h 635"/>
              <a:gd name="T20" fmla="*/ 234373755 w 176"/>
              <a:gd name="T21" fmla="*/ 743447169 h 635"/>
              <a:gd name="T22" fmla="*/ 252015637 w 176"/>
              <a:gd name="T23" fmla="*/ 879535820 h 635"/>
              <a:gd name="T24" fmla="*/ 279736552 w 176"/>
              <a:gd name="T25" fmla="*/ 995463020 h 635"/>
              <a:gd name="T26" fmla="*/ 304938106 w 176"/>
              <a:gd name="T27" fmla="*/ 1086188656 h 635"/>
              <a:gd name="T28" fmla="*/ 304938106 w 176"/>
              <a:gd name="T29" fmla="*/ 1086188656 h 635"/>
              <a:gd name="T30" fmla="*/ 340221869 w 176"/>
              <a:gd name="T31" fmla="*/ 1199594906 h 635"/>
              <a:gd name="T32" fmla="*/ 340221869 w 176"/>
              <a:gd name="T33" fmla="*/ 1244957723 h 635"/>
              <a:gd name="T34" fmla="*/ 340221869 w 176"/>
              <a:gd name="T35" fmla="*/ 1290320541 h 635"/>
              <a:gd name="T36" fmla="*/ 330141247 w 176"/>
              <a:gd name="T37" fmla="*/ 1325602732 h 635"/>
              <a:gd name="T38" fmla="*/ 322579987 w 176"/>
              <a:gd name="T39" fmla="*/ 1360884924 h 635"/>
              <a:gd name="T40" fmla="*/ 287297812 w 176"/>
              <a:gd name="T41" fmla="*/ 1428929944 h 635"/>
              <a:gd name="T42" fmla="*/ 287297812 w 176"/>
              <a:gd name="T43" fmla="*/ 1428929944 h 635"/>
              <a:gd name="T44" fmla="*/ 262096258 w 176"/>
              <a:gd name="T45" fmla="*/ 1461691185 h 635"/>
              <a:gd name="T46" fmla="*/ 226814083 w 176"/>
              <a:gd name="T47" fmla="*/ 1496973376 h 635"/>
              <a:gd name="T48" fmla="*/ 141128751 w 176"/>
              <a:gd name="T49" fmla="*/ 1542336194 h 635"/>
              <a:gd name="T50" fmla="*/ 35282188 w 176"/>
              <a:gd name="T51" fmla="*/ 1600300588 h 635"/>
              <a:gd name="T52" fmla="*/ 35282188 w 176"/>
              <a:gd name="T53" fmla="*/ 1600300588 h 635"/>
              <a:gd name="T54" fmla="*/ 88206257 w 176"/>
              <a:gd name="T55" fmla="*/ 1532255568 h 635"/>
              <a:gd name="T56" fmla="*/ 123486869 w 176"/>
              <a:gd name="T57" fmla="*/ 1461691185 h 635"/>
              <a:gd name="T58" fmla="*/ 148688423 w 176"/>
              <a:gd name="T59" fmla="*/ 1393647752 h 635"/>
              <a:gd name="T60" fmla="*/ 156249683 w 176"/>
              <a:gd name="T61" fmla="*/ 1313002743 h 635"/>
              <a:gd name="T62" fmla="*/ 148688423 w 176"/>
              <a:gd name="T63" fmla="*/ 1234877097 h 635"/>
              <a:gd name="T64" fmla="*/ 141128751 w 176"/>
              <a:gd name="T65" fmla="*/ 1154232088 h 635"/>
              <a:gd name="T66" fmla="*/ 95765929 w 176"/>
              <a:gd name="T67" fmla="*/ 995463020 h 635"/>
              <a:gd name="T68" fmla="*/ 52924081 w 176"/>
              <a:gd name="T69" fmla="*/ 811490601 h 635"/>
              <a:gd name="T70" fmla="*/ 10080625 w 176"/>
              <a:gd name="T71" fmla="*/ 652721534 h 635"/>
              <a:gd name="T72" fmla="*/ 0 w 176"/>
              <a:gd name="T73" fmla="*/ 559474948 h 635"/>
              <a:gd name="T74" fmla="*/ 0 w 176"/>
              <a:gd name="T75" fmla="*/ 481350890 h 635"/>
              <a:gd name="T76" fmla="*/ 0 w 176"/>
              <a:gd name="T77" fmla="*/ 400705781 h 635"/>
              <a:gd name="T78" fmla="*/ 27722515 w 176"/>
              <a:gd name="T79" fmla="*/ 332660761 h 635"/>
              <a:gd name="T80" fmla="*/ 27722515 w 176"/>
              <a:gd name="T81" fmla="*/ 332660761 h 635"/>
              <a:gd name="T82" fmla="*/ 95765929 w 176"/>
              <a:gd name="T83" fmla="*/ 241935126 h 635"/>
              <a:gd name="T84" fmla="*/ 173891564 w 176"/>
              <a:gd name="T85" fmla="*/ 171370694 h 635"/>
              <a:gd name="T86" fmla="*/ 244454377 w 176"/>
              <a:gd name="T87" fmla="*/ 115927250 h 635"/>
              <a:gd name="T88" fmla="*/ 315018727 w 176"/>
              <a:gd name="T89" fmla="*/ 70564408 h 635"/>
              <a:gd name="T90" fmla="*/ 408265270 w 176"/>
              <a:gd name="T91" fmla="*/ 12601580 h 635"/>
              <a:gd name="T92" fmla="*/ 443547545 w 176"/>
              <a:gd name="T93" fmla="*/ 0 h 635"/>
              <a:gd name="T94" fmla="*/ 443547545 w 176"/>
              <a:gd name="T95" fmla="*/ 0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6"/>
              <a:gd name="T145" fmla="*/ 0 h 635"/>
              <a:gd name="T146" fmla="*/ 176 w 176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6" h="635">
                <a:moveTo>
                  <a:pt x="176" y="0"/>
                </a:moveTo>
                <a:lnTo>
                  <a:pt x="176" y="0"/>
                </a:lnTo>
                <a:lnTo>
                  <a:pt x="156" y="28"/>
                </a:lnTo>
                <a:lnTo>
                  <a:pt x="135" y="55"/>
                </a:lnTo>
                <a:lnTo>
                  <a:pt x="121" y="82"/>
                </a:lnTo>
                <a:lnTo>
                  <a:pt x="107" y="114"/>
                </a:lnTo>
                <a:lnTo>
                  <a:pt x="100" y="141"/>
                </a:lnTo>
                <a:lnTo>
                  <a:pt x="93" y="173"/>
                </a:lnTo>
                <a:lnTo>
                  <a:pt x="90" y="204"/>
                </a:lnTo>
                <a:lnTo>
                  <a:pt x="90" y="236"/>
                </a:lnTo>
                <a:lnTo>
                  <a:pt x="93" y="295"/>
                </a:lnTo>
                <a:lnTo>
                  <a:pt x="100" y="349"/>
                </a:lnTo>
                <a:lnTo>
                  <a:pt x="111" y="395"/>
                </a:lnTo>
                <a:lnTo>
                  <a:pt x="121" y="431"/>
                </a:lnTo>
                <a:lnTo>
                  <a:pt x="135" y="476"/>
                </a:lnTo>
                <a:lnTo>
                  <a:pt x="135" y="494"/>
                </a:lnTo>
                <a:lnTo>
                  <a:pt x="135" y="512"/>
                </a:lnTo>
                <a:lnTo>
                  <a:pt x="131" y="526"/>
                </a:lnTo>
                <a:lnTo>
                  <a:pt x="128" y="540"/>
                </a:lnTo>
                <a:lnTo>
                  <a:pt x="114" y="567"/>
                </a:lnTo>
                <a:lnTo>
                  <a:pt x="104" y="580"/>
                </a:lnTo>
                <a:lnTo>
                  <a:pt x="90" y="594"/>
                </a:lnTo>
                <a:lnTo>
                  <a:pt x="56" y="612"/>
                </a:lnTo>
                <a:lnTo>
                  <a:pt x="14" y="635"/>
                </a:lnTo>
                <a:lnTo>
                  <a:pt x="35" y="608"/>
                </a:lnTo>
                <a:lnTo>
                  <a:pt x="49" y="580"/>
                </a:lnTo>
                <a:lnTo>
                  <a:pt x="59" y="553"/>
                </a:lnTo>
                <a:lnTo>
                  <a:pt x="62" y="521"/>
                </a:lnTo>
                <a:lnTo>
                  <a:pt x="59" y="490"/>
                </a:lnTo>
                <a:lnTo>
                  <a:pt x="56" y="458"/>
                </a:lnTo>
                <a:lnTo>
                  <a:pt x="38" y="395"/>
                </a:lnTo>
                <a:lnTo>
                  <a:pt x="21" y="322"/>
                </a:lnTo>
                <a:lnTo>
                  <a:pt x="4" y="259"/>
                </a:lnTo>
                <a:lnTo>
                  <a:pt x="0" y="222"/>
                </a:lnTo>
                <a:lnTo>
                  <a:pt x="0" y="191"/>
                </a:lnTo>
                <a:lnTo>
                  <a:pt x="0" y="159"/>
                </a:lnTo>
                <a:lnTo>
                  <a:pt x="11" y="132"/>
                </a:lnTo>
                <a:lnTo>
                  <a:pt x="38" y="96"/>
                </a:lnTo>
                <a:lnTo>
                  <a:pt x="69" y="68"/>
                </a:lnTo>
                <a:lnTo>
                  <a:pt x="97" y="46"/>
                </a:lnTo>
                <a:lnTo>
                  <a:pt x="125" y="28"/>
                </a:lnTo>
                <a:lnTo>
                  <a:pt x="162" y="5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39" name="Freeform 56"/>
          <p:cNvSpPr>
            <a:spLocks/>
          </p:cNvSpPr>
          <p:nvPr/>
        </p:nvSpPr>
        <p:spPr bwMode="auto">
          <a:xfrm>
            <a:off x="1581150" y="5038725"/>
            <a:ext cx="552450" cy="1317625"/>
          </a:xfrm>
          <a:custGeom>
            <a:avLst/>
            <a:gdLst>
              <a:gd name="T0" fmla="*/ 773688690 w 348"/>
              <a:gd name="T1" fmla="*/ 1839714315 h 830"/>
              <a:gd name="T2" fmla="*/ 546873119 w 348"/>
              <a:gd name="T3" fmla="*/ 869454841 h 830"/>
              <a:gd name="T4" fmla="*/ 546873119 w 348"/>
              <a:gd name="T5" fmla="*/ 869454841 h 830"/>
              <a:gd name="T6" fmla="*/ 582155294 w 348"/>
              <a:gd name="T7" fmla="*/ 778729044 h 830"/>
              <a:gd name="T8" fmla="*/ 607356848 w 348"/>
              <a:gd name="T9" fmla="*/ 685482497 h 830"/>
              <a:gd name="T10" fmla="*/ 624998729 w 348"/>
              <a:gd name="T11" fmla="*/ 617437504 h 830"/>
              <a:gd name="T12" fmla="*/ 624998729 w 348"/>
              <a:gd name="T13" fmla="*/ 561994083 h 830"/>
              <a:gd name="T14" fmla="*/ 617437469 w 348"/>
              <a:gd name="T15" fmla="*/ 504031300 h 830"/>
              <a:gd name="T16" fmla="*/ 599797176 w 348"/>
              <a:gd name="T17" fmla="*/ 446068517 h 830"/>
              <a:gd name="T18" fmla="*/ 556953741 w 348"/>
              <a:gd name="T19" fmla="*/ 332660626 h 830"/>
              <a:gd name="T20" fmla="*/ 556953741 w 348"/>
              <a:gd name="T21" fmla="*/ 332660626 h 830"/>
              <a:gd name="T22" fmla="*/ 529232825 w 348"/>
              <a:gd name="T23" fmla="*/ 264615634 h 830"/>
              <a:gd name="T24" fmla="*/ 511590944 w 348"/>
              <a:gd name="T25" fmla="*/ 206652801 h 830"/>
              <a:gd name="T26" fmla="*/ 493950650 w 348"/>
              <a:gd name="T27" fmla="*/ 103327194 h 830"/>
              <a:gd name="T28" fmla="*/ 486389390 w 348"/>
              <a:gd name="T29" fmla="*/ 35282190 h 830"/>
              <a:gd name="T30" fmla="*/ 486389390 w 348"/>
              <a:gd name="T31" fmla="*/ 0 h 830"/>
              <a:gd name="T32" fmla="*/ 486389390 w 348"/>
              <a:gd name="T33" fmla="*/ 0 h 830"/>
              <a:gd name="T34" fmla="*/ 425907249 w 348"/>
              <a:gd name="T35" fmla="*/ 25201561 h 830"/>
              <a:gd name="T36" fmla="*/ 277217189 w 348"/>
              <a:gd name="T37" fmla="*/ 57964395 h 830"/>
              <a:gd name="T38" fmla="*/ 191531857 w 348"/>
              <a:gd name="T39" fmla="*/ 93246572 h 830"/>
              <a:gd name="T40" fmla="*/ 113406247 w 348"/>
              <a:gd name="T41" fmla="*/ 138607809 h 830"/>
              <a:gd name="T42" fmla="*/ 42843447 w 348"/>
              <a:gd name="T43" fmla="*/ 183972195 h 830"/>
              <a:gd name="T44" fmla="*/ 17640300 w 348"/>
              <a:gd name="T45" fmla="*/ 219254422 h 830"/>
              <a:gd name="T46" fmla="*/ 0 w 348"/>
              <a:gd name="T47" fmla="*/ 241935028 h 830"/>
              <a:gd name="T48" fmla="*/ 0 w 348"/>
              <a:gd name="T49" fmla="*/ 241935028 h 830"/>
              <a:gd name="T50" fmla="*/ 163810942 w 348"/>
              <a:gd name="T51" fmla="*/ 972780423 h 830"/>
              <a:gd name="T52" fmla="*/ 347781540 w 348"/>
              <a:gd name="T53" fmla="*/ 1839714315 h 830"/>
              <a:gd name="T54" fmla="*/ 347781540 w 348"/>
              <a:gd name="T55" fmla="*/ 1839714315 h 830"/>
              <a:gd name="T56" fmla="*/ 355342800 w 348"/>
              <a:gd name="T57" fmla="*/ 1943041485 h 830"/>
              <a:gd name="T58" fmla="*/ 347781540 w 348"/>
              <a:gd name="T59" fmla="*/ 2091729866 h 830"/>
              <a:gd name="T60" fmla="*/ 877014464 w 348"/>
              <a:gd name="T61" fmla="*/ 2091729866 h 830"/>
              <a:gd name="T62" fmla="*/ 773688690 w 348"/>
              <a:gd name="T63" fmla="*/ 1839714315 h 8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0 h 830"/>
              <a:gd name="T98" fmla="*/ 348 w 348"/>
              <a:gd name="T99" fmla="*/ 830 h 8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8" h="830">
                <a:moveTo>
                  <a:pt x="307" y="730"/>
                </a:moveTo>
                <a:lnTo>
                  <a:pt x="217" y="345"/>
                </a:lnTo>
                <a:lnTo>
                  <a:pt x="231" y="309"/>
                </a:lnTo>
                <a:lnTo>
                  <a:pt x="241" y="272"/>
                </a:lnTo>
                <a:lnTo>
                  <a:pt x="248" y="245"/>
                </a:lnTo>
                <a:lnTo>
                  <a:pt x="248" y="223"/>
                </a:lnTo>
                <a:lnTo>
                  <a:pt x="245" y="200"/>
                </a:lnTo>
                <a:lnTo>
                  <a:pt x="238" y="177"/>
                </a:lnTo>
                <a:lnTo>
                  <a:pt x="221" y="132"/>
                </a:lnTo>
                <a:lnTo>
                  <a:pt x="210" y="105"/>
                </a:lnTo>
                <a:lnTo>
                  <a:pt x="203" y="82"/>
                </a:lnTo>
                <a:lnTo>
                  <a:pt x="196" y="41"/>
                </a:lnTo>
                <a:lnTo>
                  <a:pt x="193" y="14"/>
                </a:lnTo>
                <a:lnTo>
                  <a:pt x="193" y="0"/>
                </a:lnTo>
                <a:lnTo>
                  <a:pt x="169" y="10"/>
                </a:lnTo>
                <a:lnTo>
                  <a:pt x="110" y="23"/>
                </a:lnTo>
                <a:lnTo>
                  <a:pt x="76" y="37"/>
                </a:lnTo>
                <a:lnTo>
                  <a:pt x="45" y="55"/>
                </a:lnTo>
                <a:lnTo>
                  <a:pt x="17" y="73"/>
                </a:lnTo>
                <a:lnTo>
                  <a:pt x="7" y="87"/>
                </a:lnTo>
                <a:lnTo>
                  <a:pt x="0" y="96"/>
                </a:lnTo>
                <a:lnTo>
                  <a:pt x="65" y="386"/>
                </a:lnTo>
                <a:lnTo>
                  <a:pt x="138" y="730"/>
                </a:lnTo>
                <a:lnTo>
                  <a:pt x="141" y="771"/>
                </a:lnTo>
                <a:lnTo>
                  <a:pt x="138" y="830"/>
                </a:lnTo>
                <a:lnTo>
                  <a:pt x="348" y="830"/>
                </a:lnTo>
                <a:lnTo>
                  <a:pt x="307" y="7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0" name="Freeform 57"/>
          <p:cNvSpPr>
            <a:spLocks/>
          </p:cNvSpPr>
          <p:nvPr/>
        </p:nvSpPr>
        <p:spPr bwMode="auto">
          <a:xfrm>
            <a:off x="1712913" y="5118100"/>
            <a:ext cx="120650" cy="288925"/>
          </a:xfrm>
          <a:custGeom>
            <a:avLst/>
            <a:gdLst>
              <a:gd name="T0" fmla="*/ 0 w 76"/>
              <a:gd name="T1" fmla="*/ 45362810 h 182"/>
              <a:gd name="T2" fmla="*/ 191531848 w 76"/>
              <a:gd name="T3" fmla="*/ 458668482 h 182"/>
              <a:gd name="T4" fmla="*/ 128527173 w 76"/>
              <a:gd name="T5" fmla="*/ 0 h 182"/>
              <a:gd name="T6" fmla="*/ 0 w 76"/>
              <a:gd name="T7" fmla="*/ 4536281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82"/>
              <a:gd name="T14" fmla="*/ 76 w 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82">
                <a:moveTo>
                  <a:pt x="0" y="18"/>
                </a:moveTo>
                <a:lnTo>
                  <a:pt x="76" y="182"/>
                </a:lnTo>
                <a:lnTo>
                  <a:pt x="51" y="0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1" name="Freeform 58"/>
          <p:cNvSpPr>
            <a:spLocks/>
          </p:cNvSpPr>
          <p:nvPr/>
        </p:nvSpPr>
        <p:spPr bwMode="auto">
          <a:xfrm>
            <a:off x="1614488" y="4305300"/>
            <a:ext cx="60325" cy="79375"/>
          </a:xfrm>
          <a:custGeom>
            <a:avLst/>
            <a:gdLst>
              <a:gd name="T0" fmla="*/ 7559675 w 38"/>
              <a:gd name="T1" fmla="*/ 115927202 h 50"/>
              <a:gd name="T2" fmla="*/ 7559675 w 38"/>
              <a:gd name="T3" fmla="*/ 115927202 h 50"/>
              <a:gd name="T4" fmla="*/ 25201559 w 38"/>
              <a:gd name="T5" fmla="*/ 126007824 h 50"/>
              <a:gd name="T6" fmla="*/ 42843445 w 38"/>
              <a:gd name="T7" fmla="*/ 126007824 h 50"/>
              <a:gd name="T8" fmla="*/ 60483751 w 38"/>
              <a:gd name="T9" fmla="*/ 126007824 h 50"/>
              <a:gd name="T10" fmla="*/ 78124043 w 38"/>
              <a:gd name="T11" fmla="*/ 115927202 h 50"/>
              <a:gd name="T12" fmla="*/ 78124043 w 38"/>
              <a:gd name="T13" fmla="*/ 115927202 h 50"/>
              <a:gd name="T14" fmla="*/ 95765924 w 38"/>
              <a:gd name="T15" fmla="*/ 93246571 h 50"/>
              <a:gd name="T16" fmla="*/ 95765924 w 38"/>
              <a:gd name="T17" fmla="*/ 70564378 h 50"/>
              <a:gd name="T18" fmla="*/ 95765924 w 38"/>
              <a:gd name="T19" fmla="*/ 35282189 h 50"/>
              <a:gd name="T20" fmla="*/ 78124043 w 38"/>
              <a:gd name="T21" fmla="*/ 12601574 h 50"/>
              <a:gd name="T22" fmla="*/ 78124043 w 38"/>
              <a:gd name="T23" fmla="*/ 12601574 h 50"/>
              <a:gd name="T24" fmla="*/ 60483751 w 38"/>
              <a:gd name="T25" fmla="*/ 0 h 50"/>
              <a:gd name="T26" fmla="*/ 42843445 w 38"/>
              <a:gd name="T27" fmla="*/ 0 h 50"/>
              <a:gd name="T28" fmla="*/ 25201559 w 38"/>
              <a:gd name="T29" fmla="*/ 0 h 50"/>
              <a:gd name="T30" fmla="*/ 7559675 w 38"/>
              <a:gd name="T31" fmla="*/ 12601574 h 50"/>
              <a:gd name="T32" fmla="*/ 7559675 w 38"/>
              <a:gd name="T33" fmla="*/ 12601574 h 50"/>
              <a:gd name="T34" fmla="*/ 0 w 38"/>
              <a:gd name="T35" fmla="*/ 35282189 h 50"/>
              <a:gd name="T36" fmla="*/ 0 w 38"/>
              <a:gd name="T37" fmla="*/ 57964395 h 50"/>
              <a:gd name="T38" fmla="*/ 0 w 38"/>
              <a:gd name="T39" fmla="*/ 93246571 h 50"/>
              <a:gd name="T40" fmla="*/ 7559675 w 38"/>
              <a:gd name="T41" fmla="*/ 115927202 h 50"/>
              <a:gd name="T42" fmla="*/ 7559675 w 38"/>
              <a:gd name="T43" fmla="*/ 115927202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50"/>
              <a:gd name="T68" fmla="*/ 38 w 38"/>
              <a:gd name="T69" fmla="*/ 50 h 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50">
                <a:moveTo>
                  <a:pt x="3" y="46"/>
                </a:moveTo>
                <a:lnTo>
                  <a:pt x="3" y="46"/>
                </a:lnTo>
                <a:lnTo>
                  <a:pt x="10" y="50"/>
                </a:lnTo>
                <a:lnTo>
                  <a:pt x="17" y="50"/>
                </a:lnTo>
                <a:lnTo>
                  <a:pt x="24" y="50"/>
                </a:lnTo>
                <a:lnTo>
                  <a:pt x="31" y="46"/>
                </a:lnTo>
                <a:lnTo>
                  <a:pt x="38" y="37"/>
                </a:lnTo>
                <a:lnTo>
                  <a:pt x="38" y="28"/>
                </a:lnTo>
                <a:lnTo>
                  <a:pt x="38" y="14"/>
                </a:lnTo>
                <a:lnTo>
                  <a:pt x="31" y="5"/>
                </a:lnTo>
                <a:lnTo>
                  <a:pt x="24" y="0"/>
                </a:lnTo>
                <a:lnTo>
                  <a:pt x="17" y="0"/>
                </a:lnTo>
                <a:lnTo>
                  <a:pt x="10" y="0"/>
                </a:lnTo>
                <a:lnTo>
                  <a:pt x="3" y="5"/>
                </a:lnTo>
                <a:lnTo>
                  <a:pt x="0" y="14"/>
                </a:lnTo>
                <a:lnTo>
                  <a:pt x="0" y="23"/>
                </a:lnTo>
                <a:lnTo>
                  <a:pt x="0" y="37"/>
                </a:lnTo>
                <a:lnTo>
                  <a:pt x="3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2" name="Freeform 59"/>
          <p:cNvSpPr>
            <a:spLocks/>
          </p:cNvSpPr>
          <p:nvPr/>
        </p:nvSpPr>
        <p:spPr bwMode="auto">
          <a:xfrm>
            <a:off x="1958975" y="4148138"/>
            <a:ext cx="53975" cy="71437"/>
          </a:xfrm>
          <a:custGeom>
            <a:avLst/>
            <a:gdLst>
              <a:gd name="T0" fmla="*/ 17640298 w 34"/>
              <a:gd name="T1" fmla="*/ 90724984 h 45"/>
              <a:gd name="T2" fmla="*/ 17640298 w 34"/>
              <a:gd name="T3" fmla="*/ 90724984 h 45"/>
              <a:gd name="T4" fmla="*/ 35282184 w 34"/>
              <a:gd name="T5" fmla="*/ 100805535 h 45"/>
              <a:gd name="T6" fmla="*/ 42843443 w 34"/>
              <a:gd name="T7" fmla="*/ 113405455 h 45"/>
              <a:gd name="T8" fmla="*/ 60483748 w 34"/>
              <a:gd name="T9" fmla="*/ 100805535 h 45"/>
              <a:gd name="T10" fmla="*/ 78124040 w 34"/>
              <a:gd name="T11" fmla="*/ 90724984 h 45"/>
              <a:gd name="T12" fmla="*/ 78124040 w 34"/>
              <a:gd name="T13" fmla="*/ 90724984 h 45"/>
              <a:gd name="T14" fmla="*/ 85685299 w 34"/>
              <a:gd name="T15" fmla="*/ 78123502 h 45"/>
              <a:gd name="T16" fmla="*/ 85685299 w 34"/>
              <a:gd name="T17" fmla="*/ 55443055 h 45"/>
              <a:gd name="T18" fmla="*/ 85685299 w 34"/>
              <a:gd name="T19" fmla="*/ 32761009 h 45"/>
              <a:gd name="T20" fmla="*/ 78124040 w 34"/>
              <a:gd name="T21" fmla="*/ 10080554 h 45"/>
              <a:gd name="T22" fmla="*/ 78124040 w 34"/>
              <a:gd name="T23" fmla="*/ 10080554 h 45"/>
              <a:gd name="T24" fmla="*/ 60483748 w 34"/>
              <a:gd name="T25" fmla="*/ 0 h 45"/>
              <a:gd name="T26" fmla="*/ 42843443 w 34"/>
              <a:gd name="T27" fmla="*/ 0 h 45"/>
              <a:gd name="T28" fmla="*/ 35282184 w 34"/>
              <a:gd name="T29" fmla="*/ 0 h 45"/>
              <a:gd name="T30" fmla="*/ 17640298 w 34"/>
              <a:gd name="T31" fmla="*/ 10080554 h 45"/>
              <a:gd name="T32" fmla="*/ 17640298 w 34"/>
              <a:gd name="T33" fmla="*/ 10080554 h 45"/>
              <a:gd name="T34" fmla="*/ 7559675 w 34"/>
              <a:gd name="T35" fmla="*/ 32761009 h 45"/>
              <a:gd name="T36" fmla="*/ 0 w 34"/>
              <a:gd name="T37" fmla="*/ 55443055 h 45"/>
              <a:gd name="T38" fmla="*/ 7559675 w 34"/>
              <a:gd name="T39" fmla="*/ 78123502 h 45"/>
              <a:gd name="T40" fmla="*/ 17640298 w 34"/>
              <a:gd name="T41" fmla="*/ 90724984 h 45"/>
              <a:gd name="T42" fmla="*/ 17640298 w 34"/>
              <a:gd name="T43" fmla="*/ 90724984 h 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"/>
              <a:gd name="T67" fmla="*/ 0 h 45"/>
              <a:gd name="T68" fmla="*/ 34 w 34"/>
              <a:gd name="T69" fmla="*/ 45 h 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" h="45">
                <a:moveTo>
                  <a:pt x="7" y="36"/>
                </a:moveTo>
                <a:lnTo>
                  <a:pt x="7" y="36"/>
                </a:lnTo>
                <a:lnTo>
                  <a:pt x="14" y="40"/>
                </a:lnTo>
                <a:lnTo>
                  <a:pt x="17" y="45"/>
                </a:lnTo>
                <a:lnTo>
                  <a:pt x="24" y="40"/>
                </a:lnTo>
                <a:lnTo>
                  <a:pt x="31" y="36"/>
                </a:lnTo>
                <a:lnTo>
                  <a:pt x="34" y="31"/>
                </a:lnTo>
                <a:lnTo>
                  <a:pt x="34" y="22"/>
                </a:lnTo>
                <a:lnTo>
                  <a:pt x="34" y="13"/>
                </a:lnTo>
                <a:lnTo>
                  <a:pt x="31" y="4"/>
                </a:lnTo>
                <a:lnTo>
                  <a:pt x="24" y="0"/>
                </a:lnTo>
                <a:lnTo>
                  <a:pt x="17" y="0"/>
                </a:lnTo>
                <a:lnTo>
                  <a:pt x="14" y="0"/>
                </a:lnTo>
                <a:lnTo>
                  <a:pt x="7" y="4"/>
                </a:lnTo>
                <a:lnTo>
                  <a:pt x="3" y="13"/>
                </a:lnTo>
                <a:lnTo>
                  <a:pt x="0" y="22"/>
                </a:lnTo>
                <a:lnTo>
                  <a:pt x="3" y="31"/>
                </a:lnTo>
                <a:lnTo>
                  <a:pt x="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3" name="Freeform 60"/>
          <p:cNvSpPr>
            <a:spLocks/>
          </p:cNvSpPr>
          <p:nvPr/>
        </p:nvSpPr>
        <p:spPr bwMode="auto">
          <a:xfrm>
            <a:off x="2281238" y="3736975"/>
            <a:ext cx="147637" cy="187325"/>
          </a:xfrm>
          <a:custGeom>
            <a:avLst/>
            <a:gdLst>
              <a:gd name="T0" fmla="*/ 105846219 w 93"/>
              <a:gd name="T1" fmla="*/ 0 h 118"/>
              <a:gd name="T2" fmla="*/ 105846219 w 93"/>
              <a:gd name="T3" fmla="*/ 0 h 118"/>
              <a:gd name="T4" fmla="*/ 148687922 w 93"/>
              <a:gd name="T5" fmla="*/ 0 h 118"/>
              <a:gd name="T6" fmla="*/ 191531213 w 93"/>
              <a:gd name="T7" fmla="*/ 35282191 h 118"/>
              <a:gd name="T8" fmla="*/ 216732732 w 93"/>
              <a:gd name="T9" fmla="*/ 80645004 h 118"/>
              <a:gd name="T10" fmla="*/ 234372966 w 93"/>
              <a:gd name="T11" fmla="*/ 138609401 h 118"/>
              <a:gd name="T12" fmla="*/ 234372966 w 93"/>
              <a:gd name="T13" fmla="*/ 138609401 h 118"/>
              <a:gd name="T14" fmla="*/ 226813319 w 93"/>
              <a:gd name="T15" fmla="*/ 194052824 h 118"/>
              <a:gd name="T16" fmla="*/ 209171497 w 93"/>
              <a:gd name="T17" fmla="*/ 252015659 h 118"/>
              <a:gd name="T18" fmla="*/ 173889391 w 93"/>
              <a:gd name="T19" fmla="*/ 287297837 h 118"/>
              <a:gd name="T20" fmla="*/ 131047688 w 93"/>
              <a:gd name="T21" fmla="*/ 297378460 h 118"/>
              <a:gd name="T22" fmla="*/ 131047688 w 93"/>
              <a:gd name="T23" fmla="*/ 297378460 h 118"/>
              <a:gd name="T24" fmla="*/ 78123785 w 93"/>
              <a:gd name="T25" fmla="*/ 297378460 h 118"/>
              <a:gd name="T26" fmla="*/ 42841716 w 93"/>
              <a:gd name="T27" fmla="*/ 264617231 h 118"/>
              <a:gd name="T28" fmla="*/ 17640241 w 93"/>
              <a:gd name="T29" fmla="*/ 216733481 h 118"/>
              <a:gd name="T30" fmla="*/ 0 w 93"/>
              <a:gd name="T31" fmla="*/ 161290008 h 118"/>
              <a:gd name="T32" fmla="*/ 0 w 93"/>
              <a:gd name="T33" fmla="*/ 161290008 h 118"/>
              <a:gd name="T34" fmla="*/ 10080591 w 93"/>
              <a:gd name="T35" fmla="*/ 103327198 h 118"/>
              <a:gd name="T36" fmla="*/ 25201475 w 93"/>
              <a:gd name="T37" fmla="*/ 57964397 h 118"/>
              <a:gd name="T38" fmla="*/ 60483550 w 93"/>
              <a:gd name="T39" fmla="*/ 12601575 h 118"/>
              <a:gd name="T40" fmla="*/ 105846219 w 93"/>
              <a:gd name="T41" fmla="*/ 0 h 118"/>
              <a:gd name="T42" fmla="*/ 105846219 w 93"/>
              <a:gd name="T43" fmla="*/ 0 h 1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8"/>
              <a:gd name="T68" fmla="*/ 93 w 93"/>
              <a:gd name="T69" fmla="*/ 118 h 1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8">
                <a:moveTo>
                  <a:pt x="42" y="0"/>
                </a:moveTo>
                <a:lnTo>
                  <a:pt x="42" y="0"/>
                </a:lnTo>
                <a:lnTo>
                  <a:pt x="59" y="0"/>
                </a:lnTo>
                <a:lnTo>
                  <a:pt x="76" y="14"/>
                </a:lnTo>
                <a:lnTo>
                  <a:pt x="86" y="32"/>
                </a:lnTo>
                <a:lnTo>
                  <a:pt x="93" y="55"/>
                </a:lnTo>
                <a:lnTo>
                  <a:pt x="90" y="77"/>
                </a:lnTo>
                <a:lnTo>
                  <a:pt x="83" y="100"/>
                </a:lnTo>
                <a:lnTo>
                  <a:pt x="69" y="114"/>
                </a:lnTo>
                <a:lnTo>
                  <a:pt x="52" y="118"/>
                </a:lnTo>
                <a:lnTo>
                  <a:pt x="31" y="118"/>
                </a:lnTo>
                <a:lnTo>
                  <a:pt x="17" y="105"/>
                </a:lnTo>
                <a:lnTo>
                  <a:pt x="7" y="86"/>
                </a:lnTo>
                <a:lnTo>
                  <a:pt x="0" y="64"/>
                </a:lnTo>
                <a:lnTo>
                  <a:pt x="4" y="41"/>
                </a:lnTo>
                <a:lnTo>
                  <a:pt x="10" y="23"/>
                </a:lnTo>
                <a:lnTo>
                  <a:pt x="24" y="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4" name="Freeform 61"/>
          <p:cNvSpPr>
            <a:spLocks/>
          </p:cNvSpPr>
          <p:nvPr/>
        </p:nvSpPr>
        <p:spPr bwMode="auto">
          <a:xfrm>
            <a:off x="2314575" y="3781425"/>
            <a:ext cx="82550" cy="107950"/>
          </a:xfrm>
          <a:custGeom>
            <a:avLst/>
            <a:gdLst>
              <a:gd name="T0" fmla="*/ 60483757 w 52"/>
              <a:gd name="T1" fmla="*/ 0 h 68"/>
              <a:gd name="T2" fmla="*/ 60483757 w 52"/>
              <a:gd name="T3" fmla="*/ 0 h 68"/>
              <a:gd name="T4" fmla="*/ 85685312 w 52"/>
              <a:gd name="T5" fmla="*/ 0 h 68"/>
              <a:gd name="T6" fmla="*/ 103327194 w 52"/>
              <a:gd name="T7" fmla="*/ 10080624 h 68"/>
              <a:gd name="T8" fmla="*/ 120967514 w 52"/>
              <a:gd name="T9" fmla="*/ 32761235 h 68"/>
              <a:gd name="T10" fmla="*/ 131048136 w 52"/>
              <a:gd name="T11" fmla="*/ 68043419 h 68"/>
              <a:gd name="T12" fmla="*/ 131048136 w 52"/>
              <a:gd name="T13" fmla="*/ 68043419 h 68"/>
              <a:gd name="T14" fmla="*/ 131048136 w 52"/>
              <a:gd name="T15" fmla="*/ 100806230 h 68"/>
              <a:gd name="T16" fmla="*/ 113407841 w 52"/>
              <a:gd name="T17" fmla="*/ 136088426 h 68"/>
              <a:gd name="T18" fmla="*/ 95765934 w 52"/>
              <a:gd name="T19" fmla="*/ 158769028 h 68"/>
              <a:gd name="T20" fmla="*/ 68043430 w 52"/>
              <a:gd name="T21" fmla="*/ 171370598 h 68"/>
              <a:gd name="T22" fmla="*/ 68043430 w 52"/>
              <a:gd name="T23" fmla="*/ 171370598 h 68"/>
              <a:gd name="T24" fmla="*/ 42843450 w 52"/>
              <a:gd name="T25" fmla="*/ 158769028 h 68"/>
              <a:gd name="T26" fmla="*/ 25201561 w 52"/>
              <a:gd name="T27" fmla="*/ 146169047 h 68"/>
              <a:gd name="T28" fmla="*/ 7561263 w 52"/>
              <a:gd name="T29" fmla="*/ 123486857 h 68"/>
              <a:gd name="T30" fmla="*/ 0 w 52"/>
              <a:gd name="T31" fmla="*/ 90725609 h 68"/>
              <a:gd name="T32" fmla="*/ 0 w 52"/>
              <a:gd name="T33" fmla="*/ 90725609 h 68"/>
              <a:gd name="T34" fmla="*/ 0 w 52"/>
              <a:gd name="T35" fmla="*/ 55443437 h 68"/>
              <a:gd name="T36" fmla="*/ 17640301 w 52"/>
              <a:gd name="T37" fmla="*/ 22680609 h 68"/>
              <a:gd name="T38" fmla="*/ 35282190 w 52"/>
              <a:gd name="T39" fmla="*/ 0 h 68"/>
              <a:gd name="T40" fmla="*/ 60483757 w 52"/>
              <a:gd name="T41" fmla="*/ 0 h 68"/>
              <a:gd name="T42" fmla="*/ 60483757 w 52"/>
              <a:gd name="T43" fmla="*/ 0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2"/>
              <a:gd name="T67" fmla="*/ 0 h 68"/>
              <a:gd name="T68" fmla="*/ 52 w 52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2" h="68">
                <a:moveTo>
                  <a:pt x="24" y="0"/>
                </a:moveTo>
                <a:lnTo>
                  <a:pt x="24" y="0"/>
                </a:lnTo>
                <a:lnTo>
                  <a:pt x="34" y="0"/>
                </a:lnTo>
                <a:lnTo>
                  <a:pt x="41" y="4"/>
                </a:lnTo>
                <a:lnTo>
                  <a:pt x="48" y="13"/>
                </a:lnTo>
                <a:lnTo>
                  <a:pt x="52" y="27"/>
                </a:lnTo>
                <a:lnTo>
                  <a:pt x="52" y="40"/>
                </a:lnTo>
                <a:lnTo>
                  <a:pt x="45" y="54"/>
                </a:lnTo>
                <a:lnTo>
                  <a:pt x="38" y="63"/>
                </a:lnTo>
                <a:lnTo>
                  <a:pt x="27" y="68"/>
                </a:lnTo>
                <a:lnTo>
                  <a:pt x="17" y="63"/>
                </a:lnTo>
                <a:lnTo>
                  <a:pt x="10" y="58"/>
                </a:lnTo>
                <a:lnTo>
                  <a:pt x="3" y="49"/>
                </a:lnTo>
                <a:lnTo>
                  <a:pt x="0" y="36"/>
                </a:lnTo>
                <a:lnTo>
                  <a:pt x="0" y="22"/>
                </a:lnTo>
                <a:lnTo>
                  <a:pt x="7" y="9"/>
                </a:lnTo>
                <a:lnTo>
                  <a:pt x="14" y="0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5" name="Freeform 62"/>
          <p:cNvSpPr>
            <a:spLocks/>
          </p:cNvSpPr>
          <p:nvPr/>
        </p:nvSpPr>
        <p:spPr bwMode="auto">
          <a:xfrm>
            <a:off x="1800225" y="4392613"/>
            <a:ext cx="250825" cy="179387"/>
          </a:xfrm>
          <a:custGeom>
            <a:avLst/>
            <a:gdLst>
              <a:gd name="T0" fmla="*/ 398184633 w 158"/>
              <a:gd name="T1" fmla="*/ 10080597 h 113"/>
              <a:gd name="T2" fmla="*/ 398184633 w 158"/>
              <a:gd name="T3" fmla="*/ 10080597 h 113"/>
              <a:gd name="T4" fmla="*/ 398184633 w 158"/>
              <a:gd name="T5" fmla="*/ 45362686 h 113"/>
              <a:gd name="T6" fmla="*/ 398184633 w 158"/>
              <a:gd name="T7" fmla="*/ 78123836 h 113"/>
              <a:gd name="T8" fmla="*/ 390624961 w 158"/>
              <a:gd name="T9" fmla="*/ 113405940 h 113"/>
              <a:gd name="T10" fmla="*/ 372983080 w 158"/>
              <a:gd name="T11" fmla="*/ 158768614 h 113"/>
              <a:gd name="T12" fmla="*/ 347781527 w 158"/>
              <a:gd name="T13" fmla="*/ 194050694 h 113"/>
              <a:gd name="T14" fmla="*/ 294857473 w 158"/>
              <a:gd name="T15" fmla="*/ 239413417 h 113"/>
              <a:gd name="T16" fmla="*/ 234373746 w 158"/>
              <a:gd name="T17" fmla="*/ 272176142 h 113"/>
              <a:gd name="T18" fmla="*/ 234373746 w 158"/>
              <a:gd name="T19" fmla="*/ 272176142 h 113"/>
              <a:gd name="T20" fmla="*/ 181451230 w 158"/>
              <a:gd name="T21" fmla="*/ 284776091 h 113"/>
              <a:gd name="T22" fmla="*/ 131048124 w 158"/>
              <a:gd name="T23" fmla="*/ 284776091 h 113"/>
              <a:gd name="T24" fmla="*/ 85685304 w 158"/>
              <a:gd name="T25" fmla="*/ 272176142 h 113"/>
              <a:gd name="T26" fmla="*/ 60483751 w 158"/>
              <a:gd name="T27" fmla="*/ 249494011 h 113"/>
              <a:gd name="T28" fmla="*/ 7559675 w 158"/>
              <a:gd name="T29" fmla="*/ 194050694 h 113"/>
              <a:gd name="T30" fmla="*/ 0 w 158"/>
              <a:gd name="T31" fmla="*/ 171370151 h 113"/>
              <a:gd name="T32" fmla="*/ 191531851 w 158"/>
              <a:gd name="T33" fmla="*/ 22680549 h 113"/>
              <a:gd name="T34" fmla="*/ 191531851 w 158"/>
              <a:gd name="T35" fmla="*/ 22680549 h 113"/>
              <a:gd name="T36" fmla="*/ 216733453 w 158"/>
              <a:gd name="T37" fmla="*/ 32761150 h 113"/>
              <a:gd name="T38" fmla="*/ 234373746 w 158"/>
              <a:gd name="T39" fmla="*/ 22680549 h 113"/>
              <a:gd name="T40" fmla="*/ 259575299 w 158"/>
              <a:gd name="T41" fmla="*/ 0 h 113"/>
              <a:gd name="T42" fmla="*/ 398184633 w 158"/>
              <a:gd name="T43" fmla="*/ 10080597 h 1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8"/>
              <a:gd name="T67" fmla="*/ 0 h 113"/>
              <a:gd name="T68" fmla="*/ 158 w 158"/>
              <a:gd name="T69" fmla="*/ 113 h 1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8" h="113">
                <a:moveTo>
                  <a:pt x="158" y="4"/>
                </a:moveTo>
                <a:lnTo>
                  <a:pt x="158" y="4"/>
                </a:lnTo>
                <a:lnTo>
                  <a:pt x="158" y="18"/>
                </a:lnTo>
                <a:lnTo>
                  <a:pt x="158" y="31"/>
                </a:lnTo>
                <a:lnTo>
                  <a:pt x="155" y="45"/>
                </a:lnTo>
                <a:lnTo>
                  <a:pt x="148" y="63"/>
                </a:lnTo>
                <a:lnTo>
                  <a:pt x="138" y="77"/>
                </a:lnTo>
                <a:lnTo>
                  <a:pt x="117" y="95"/>
                </a:lnTo>
                <a:lnTo>
                  <a:pt x="93" y="108"/>
                </a:lnTo>
                <a:lnTo>
                  <a:pt x="72" y="113"/>
                </a:lnTo>
                <a:lnTo>
                  <a:pt x="52" y="113"/>
                </a:lnTo>
                <a:lnTo>
                  <a:pt x="34" y="108"/>
                </a:lnTo>
                <a:lnTo>
                  <a:pt x="24" y="99"/>
                </a:lnTo>
                <a:lnTo>
                  <a:pt x="3" y="77"/>
                </a:lnTo>
                <a:lnTo>
                  <a:pt x="0" y="68"/>
                </a:lnTo>
                <a:lnTo>
                  <a:pt x="76" y="9"/>
                </a:lnTo>
                <a:lnTo>
                  <a:pt x="86" y="13"/>
                </a:lnTo>
                <a:lnTo>
                  <a:pt x="93" y="9"/>
                </a:lnTo>
                <a:lnTo>
                  <a:pt x="103" y="0"/>
                </a:lnTo>
                <a:lnTo>
                  <a:pt x="15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6" name="Freeform 63"/>
          <p:cNvSpPr>
            <a:spLocks/>
          </p:cNvSpPr>
          <p:nvPr/>
        </p:nvSpPr>
        <p:spPr bwMode="auto">
          <a:xfrm>
            <a:off x="1843088" y="4435475"/>
            <a:ext cx="165100" cy="85725"/>
          </a:xfrm>
          <a:custGeom>
            <a:avLst/>
            <a:gdLst>
              <a:gd name="T0" fmla="*/ 0 w 104"/>
              <a:gd name="T1" fmla="*/ 103327196 h 54"/>
              <a:gd name="T2" fmla="*/ 0 w 104"/>
              <a:gd name="T3" fmla="*/ 103327196 h 54"/>
              <a:gd name="T4" fmla="*/ 88206261 w 104"/>
              <a:gd name="T5" fmla="*/ 45362812 h 54"/>
              <a:gd name="T6" fmla="*/ 166330313 w 104"/>
              <a:gd name="T7" fmla="*/ 10080625 h 54"/>
              <a:gd name="T8" fmla="*/ 209173800 w 104"/>
              <a:gd name="T9" fmla="*/ 0 h 54"/>
              <a:gd name="T10" fmla="*/ 262096272 w 104"/>
              <a:gd name="T11" fmla="*/ 0 h 54"/>
              <a:gd name="T12" fmla="*/ 262096272 w 104"/>
              <a:gd name="T13" fmla="*/ 0 h 54"/>
              <a:gd name="T14" fmla="*/ 262096272 w 104"/>
              <a:gd name="T15" fmla="*/ 10080625 h 54"/>
              <a:gd name="T16" fmla="*/ 252015650 w 104"/>
              <a:gd name="T17" fmla="*/ 45362812 h 54"/>
              <a:gd name="T18" fmla="*/ 244455977 w 104"/>
              <a:gd name="T19" fmla="*/ 68045018 h 54"/>
              <a:gd name="T20" fmla="*/ 234375355 w 104"/>
              <a:gd name="T21" fmla="*/ 90725624 h 54"/>
              <a:gd name="T22" fmla="*/ 209173800 w 104"/>
              <a:gd name="T23" fmla="*/ 103327196 h 54"/>
              <a:gd name="T24" fmla="*/ 173891574 w 104"/>
              <a:gd name="T25" fmla="*/ 126007827 h 54"/>
              <a:gd name="T26" fmla="*/ 173891574 w 104"/>
              <a:gd name="T27" fmla="*/ 126007827 h 54"/>
              <a:gd name="T28" fmla="*/ 156249691 w 104"/>
              <a:gd name="T29" fmla="*/ 136088449 h 54"/>
              <a:gd name="T30" fmla="*/ 113407841 w 104"/>
              <a:gd name="T31" fmla="*/ 136088449 h 54"/>
              <a:gd name="T32" fmla="*/ 63004706 w 104"/>
              <a:gd name="T33" fmla="*/ 136088449 h 54"/>
              <a:gd name="T34" fmla="*/ 27722517 w 104"/>
              <a:gd name="T35" fmla="*/ 126007827 h 54"/>
              <a:gd name="T36" fmla="*/ 0 w 104"/>
              <a:gd name="T37" fmla="*/ 103327196 h 54"/>
              <a:gd name="T38" fmla="*/ 0 w 104"/>
              <a:gd name="T39" fmla="*/ 103327196 h 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54"/>
              <a:gd name="T62" fmla="*/ 104 w 104"/>
              <a:gd name="T63" fmla="*/ 54 h 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54">
                <a:moveTo>
                  <a:pt x="0" y="41"/>
                </a:moveTo>
                <a:lnTo>
                  <a:pt x="0" y="41"/>
                </a:lnTo>
                <a:lnTo>
                  <a:pt x="35" y="18"/>
                </a:lnTo>
                <a:lnTo>
                  <a:pt x="66" y="4"/>
                </a:lnTo>
                <a:lnTo>
                  <a:pt x="83" y="0"/>
                </a:lnTo>
                <a:lnTo>
                  <a:pt x="104" y="0"/>
                </a:lnTo>
                <a:lnTo>
                  <a:pt x="104" y="4"/>
                </a:lnTo>
                <a:lnTo>
                  <a:pt x="100" y="18"/>
                </a:lnTo>
                <a:lnTo>
                  <a:pt x="97" y="27"/>
                </a:lnTo>
                <a:lnTo>
                  <a:pt x="93" y="36"/>
                </a:lnTo>
                <a:lnTo>
                  <a:pt x="83" y="41"/>
                </a:lnTo>
                <a:lnTo>
                  <a:pt x="69" y="50"/>
                </a:lnTo>
                <a:lnTo>
                  <a:pt x="62" y="54"/>
                </a:lnTo>
                <a:lnTo>
                  <a:pt x="45" y="54"/>
                </a:lnTo>
                <a:lnTo>
                  <a:pt x="25" y="54"/>
                </a:lnTo>
                <a:lnTo>
                  <a:pt x="11" y="5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7" name="Freeform 64"/>
          <p:cNvSpPr>
            <a:spLocks/>
          </p:cNvSpPr>
          <p:nvPr/>
        </p:nvSpPr>
        <p:spPr bwMode="auto">
          <a:xfrm>
            <a:off x="1241425" y="4471988"/>
            <a:ext cx="165100" cy="157162"/>
          </a:xfrm>
          <a:custGeom>
            <a:avLst/>
            <a:gdLst>
              <a:gd name="T0" fmla="*/ 226814095 w 104"/>
              <a:gd name="T1" fmla="*/ 0 h 99"/>
              <a:gd name="T2" fmla="*/ 78124052 w 104"/>
              <a:gd name="T3" fmla="*/ 32761136 h 99"/>
              <a:gd name="T4" fmla="*/ 78124052 w 104"/>
              <a:gd name="T5" fmla="*/ 32761136 h 99"/>
              <a:gd name="T6" fmla="*/ 60483757 w 104"/>
              <a:gd name="T7" fmla="*/ 32761136 h 99"/>
              <a:gd name="T8" fmla="*/ 35282190 w 104"/>
              <a:gd name="T9" fmla="*/ 55443269 h 99"/>
              <a:gd name="T10" fmla="*/ 10080625 w 104"/>
              <a:gd name="T11" fmla="*/ 100805923 h 99"/>
              <a:gd name="T12" fmla="*/ 0 w 104"/>
              <a:gd name="T13" fmla="*/ 123486481 h 99"/>
              <a:gd name="T14" fmla="*/ 0 w 104"/>
              <a:gd name="T15" fmla="*/ 146168602 h 99"/>
              <a:gd name="T16" fmla="*/ 0 w 104"/>
              <a:gd name="T17" fmla="*/ 146168602 h 99"/>
              <a:gd name="T18" fmla="*/ 10080625 w 104"/>
              <a:gd name="T19" fmla="*/ 181450666 h 99"/>
              <a:gd name="T20" fmla="*/ 27722517 w 104"/>
              <a:gd name="T21" fmla="*/ 204131200 h 99"/>
              <a:gd name="T22" fmla="*/ 52924084 w 104"/>
              <a:gd name="T23" fmla="*/ 226813370 h 99"/>
              <a:gd name="T24" fmla="*/ 70564379 w 104"/>
              <a:gd name="T25" fmla="*/ 239413314 h 99"/>
              <a:gd name="T26" fmla="*/ 113407841 w 104"/>
              <a:gd name="T27" fmla="*/ 249493904 h 99"/>
              <a:gd name="T28" fmla="*/ 123488463 w 104"/>
              <a:gd name="T29" fmla="*/ 249493904 h 99"/>
              <a:gd name="T30" fmla="*/ 262096272 w 104"/>
              <a:gd name="T31" fmla="*/ 226813370 h 99"/>
              <a:gd name="T32" fmla="*/ 226814095 w 104"/>
              <a:gd name="T33" fmla="*/ 0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99"/>
              <a:gd name="T53" fmla="*/ 104 w 104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99">
                <a:moveTo>
                  <a:pt x="90" y="0"/>
                </a:moveTo>
                <a:lnTo>
                  <a:pt x="31" y="13"/>
                </a:lnTo>
                <a:lnTo>
                  <a:pt x="24" y="13"/>
                </a:lnTo>
                <a:lnTo>
                  <a:pt x="14" y="22"/>
                </a:lnTo>
                <a:lnTo>
                  <a:pt x="4" y="40"/>
                </a:lnTo>
                <a:lnTo>
                  <a:pt x="0" y="49"/>
                </a:lnTo>
                <a:lnTo>
                  <a:pt x="0" y="58"/>
                </a:lnTo>
                <a:lnTo>
                  <a:pt x="4" y="72"/>
                </a:lnTo>
                <a:lnTo>
                  <a:pt x="11" y="81"/>
                </a:lnTo>
                <a:lnTo>
                  <a:pt x="21" y="90"/>
                </a:lnTo>
                <a:lnTo>
                  <a:pt x="28" y="95"/>
                </a:lnTo>
                <a:lnTo>
                  <a:pt x="45" y="99"/>
                </a:lnTo>
                <a:lnTo>
                  <a:pt x="49" y="99"/>
                </a:lnTo>
                <a:lnTo>
                  <a:pt x="104" y="90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8" name="Freeform 65"/>
          <p:cNvSpPr>
            <a:spLocks/>
          </p:cNvSpPr>
          <p:nvPr/>
        </p:nvSpPr>
        <p:spPr bwMode="auto">
          <a:xfrm>
            <a:off x="892175" y="4427538"/>
            <a:ext cx="508000" cy="1474787"/>
          </a:xfrm>
          <a:custGeom>
            <a:avLst/>
            <a:gdLst>
              <a:gd name="T0" fmla="*/ 425905648 w 320"/>
              <a:gd name="T1" fmla="*/ 0 h 929"/>
              <a:gd name="T2" fmla="*/ 277217181 w 320"/>
              <a:gd name="T3" fmla="*/ 45362798 h 929"/>
              <a:gd name="T4" fmla="*/ 146169056 w 320"/>
              <a:gd name="T5" fmla="*/ 126007786 h 929"/>
              <a:gd name="T6" fmla="*/ 78124045 w 320"/>
              <a:gd name="T7" fmla="*/ 206652738 h 929"/>
              <a:gd name="T8" fmla="*/ 17640299 w 320"/>
              <a:gd name="T9" fmla="*/ 342741143 h 929"/>
              <a:gd name="T10" fmla="*/ 0 w 320"/>
              <a:gd name="T11" fmla="*/ 514111764 h 929"/>
              <a:gd name="T12" fmla="*/ 0 w 320"/>
              <a:gd name="T13" fmla="*/ 617437314 h 929"/>
              <a:gd name="T14" fmla="*/ 60483752 w 320"/>
              <a:gd name="T15" fmla="*/ 1073586313 h 929"/>
              <a:gd name="T16" fmla="*/ 138607797 w 320"/>
              <a:gd name="T17" fmla="*/ 1759068798 h 929"/>
              <a:gd name="T18" fmla="*/ 146169056 w 320"/>
              <a:gd name="T19" fmla="*/ 2011084271 h 929"/>
              <a:gd name="T20" fmla="*/ 120967503 w 320"/>
              <a:gd name="T21" fmla="*/ 2137092008 h 929"/>
              <a:gd name="T22" fmla="*/ 294857474 w 320"/>
              <a:gd name="T23" fmla="*/ 2147483647 h 929"/>
              <a:gd name="T24" fmla="*/ 302418734 w 320"/>
              <a:gd name="T25" fmla="*/ 2147483647 h 929"/>
              <a:gd name="T26" fmla="*/ 337700908 w 320"/>
              <a:gd name="T27" fmla="*/ 2021164890 h 929"/>
              <a:gd name="T28" fmla="*/ 337700908 w 320"/>
              <a:gd name="T29" fmla="*/ 1817031563 h 929"/>
              <a:gd name="T30" fmla="*/ 330141236 w 320"/>
              <a:gd name="T31" fmla="*/ 1701104445 h 929"/>
              <a:gd name="T32" fmla="*/ 380544342 w 320"/>
              <a:gd name="T33" fmla="*/ 1907757133 h 929"/>
              <a:gd name="T34" fmla="*/ 415824928 w 320"/>
              <a:gd name="T35" fmla="*/ 2147483647 h 929"/>
              <a:gd name="T36" fmla="*/ 415824928 w 320"/>
              <a:gd name="T37" fmla="*/ 2147483647 h 929"/>
              <a:gd name="T38" fmla="*/ 582155276 w 320"/>
              <a:gd name="T39" fmla="*/ 2147483647 h 929"/>
              <a:gd name="T40" fmla="*/ 710683990 w 320"/>
              <a:gd name="T41" fmla="*/ 2147483647 h 929"/>
              <a:gd name="T42" fmla="*/ 806449891 w 320"/>
              <a:gd name="T43" fmla="*/ 2124490440 h 929"/>
              <a:gd name="T44" fmla="*/ 788809598 w 320"/>
              <a:gd name="T45" fmla="*/ 2033764870 h 929"/>
              <a:gd name="T46" fmla="*/ 685482437 w 320"/>
              <a:gd name="T47" fmla="*/ 1542335094 h 929"/>
              <a:gd name="T48" fmla="*/ 597276208 w 320"/>
              <a:gd name="T49" fmla="*/ 1267637434 h 929"/>
              <a:gd name="T50" fmla="*/ 493950635 w 320"/>
              <a:gd name="T51" fmla="*/ 982860743 h 929"/>
              <a:gd name="T52" fmla="*/ 390624963 w 320"/>
              <a:gd name="T53" fmla="*/ 662800100 h 929"/>
              <a:gd name="T54" fmla="*/ 355342789 w 320"/>
              <a:gd name="T55" fmla="*/ 446066792 h 929"/>
              <a:gd name="T56" fmla="*/ 362902461 w 320"/>
              <a:gd name="T57" fmla="*/ 309978338 h 929"/>
              <a:gd name="T58" fmla="*/ 408265256 w 320"/>
              <a:gd name="T59" fmla="*/ 194051170 h 929"/>
              <a:gd name="T60" fmla="*/ 441026580 w 320"/>
              <a:gd name="T61" fmla="*/ 148688385 h 929"/>
              <a:gd name="T62" fmla="*/ 493950635 w 320"/>
              <a:gd name="T63" fmla="*/ 70564357 h 929"/>
              <a:gd name="T64" fmla="*/ 493950635 w 320"/>
              <a:gd name="T65" fmla="*/ 22680605 h 929"/>
              <a:gd name="T66" fmla="*/ 425905648 w 320"/>
              <a:gd name="T67" fmla="*/ 0 h 92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0"/>
              <a:gd name="T103" fmla="*/ 0 h 929"/>
              <a:gd name="T104" fmla="*/ 320 w 320"/>
              <a:gd name="T105" fmla="*/ 929 h 92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0" h="929">
                <a:moveTo>
                  <a:pt x="169" y="0"/>
                </a:moveTo>
                <a:lnTo>
                  <a:pt x="169" y="0"/>
                </a:lnTo>
                <a:lnTo>
                  <a:pt x="138" y="5"/>
                </a:lnTo>
                <a:lnTo>
                  <a:pt x="110" y="18"/>
                </a:lnTo>
                <a:lnTo>
                  <a:pt x="75" y="37"/>
                </a:lnTo>
                <a:lnTo>
                  <a:pt x="58" y="50"/>
                </a:lnTo>
                <a:lnTo>
                  <a:pt x="44" y="64"/>
                </a:lnTo>
                <a:lnTo>
                  <a:pt x="31" y="82"/>
                </a:lnTo>
                <a:lnTo>
                  <a:pt x="17" y="109"/>
                </a:lnTo>
                <a:lnTo>
                  <a:pt x="7" y="136"/>
                </a:lnTo>
                <a:lnTo>
                  <a:pt x="3" y="168"/>
                </a:lnTo>
                <a:lnTo>
                  <a:pt x="0" y="204"/>
                </a:lnTo>
                <a:lnTo>
                  <a:pt x="0" y="245"/>
                </a:lnTo>
                <a:lnTo>
                  <a:pt x="10" y="336"/>
                </a:lnTo>
                <a:lnTo>
                  <a:pt x="24" y="426"/>
                </a:lnTo>
                <a:lnTo>
                  <a:pt x="44" y="612"/>
                </a:lnTo>
                <a:lnTo>
                  <a:pt x="55" y="698"/>
                </a:lnTo>
                <a:lnTo>
                  <a:pt x="58" y="766"/>
                </a:lnTo>
                <a:lnTo>
                  <a:pt x="58" y="798"/>
                </a:lnTo>
                <a:lnTo>
                  <a:pt x="55" y="825"/>
                </a:lnTo>
                <a:lnTo>
                  <a:pt x="48" y="848"/>
                </a:lnTo>
                <a:lnTo>
                  <a:pt x="41" y="861"/>
                </a:lnTo>
                <a:lnTo>
                  <a:pt x="117" y="902"/>
                </a:lnTo>
                <a:lnTo>
                  <a:pt x="120" y="884"/>
                </a:lnTo>
                <a:lnTo>
                  <a:pt x="127" y="834"/>
                </a:lnTo>
                <a:lnTo>
                  <a:pt x="134" y="802"/>
                </a:lnTo>
                <a:lnTo>
                  <a:pt x="134" y="762"/>
                </a:lnTo>
                <a:lnTo>
                  <a:pt x="134" y="721"/>
                </a:lnTo>
                <a:lnTo>
                  <a:pt x="131" y="675"/>
                </a:lnTo>
                <a:lnTo>
                  <a:pt x="138" y="698"/>
                </a:lnTo>
                <a:lnTo>
                  <a:pt x="151" y="757"/>
                </a:lnTo>
                <a:lnTo>
                  <a:pt x="165" y="839"/>
                </a:lnTo>
                <a:lnTo>
                  <a:pt x="165" y="884"/>
                </a:lnTo>
                <a:lnTo>
                  <a:pt x="165" y="929"/>
                </a:lnTo>
                <a:lnTo>
                  <a:pt x="186" y="920"/>
                </a:lnTo>
                <a:lnTo>
                  <a:pt x="231" y="907"/>
                </a:lnTo>
                <a:lnTo>
                  <a:pt x="258" y="893"/>
                </a:lnTo>
                <a:lnTo>
                  <a:pt x="282" y="879"/>
                </a:lnTo>
                <a:lnTo>
                  <a:pt x="306" y="861"/>
                </a:lnTo>
                <a:lnTo>
                  <a:pt x="320" y="843"/>
                </a:lnTo>
                <a:lnTo>
                  <a:pt x="313" y="807"/>
                </a:lnTo>
                <a:lnTo>
                  <a:pt x="300" y="721"/>
                </a:lnTo>
                <a:lnTo>
                  <a:pt x="272" y="612"/>
                </a:lnTo>
                <a:lnTo>
                  <a:pt x="255" y="553"/>
                </a:lnTo>
                <a:lnTo>
                  <a:pt x="237" y="503"/>
                </a:lnTo>
                <a:lnTo>
                  <a:pt x="196" y="390"/>
                </a:lnTo>
                <a:lnTo>
                  <a:pt x="172" y="327"/>
                </a:lnTo>
                <a:lnTo>
                  <a:pt x="155" y="263"/>
                </a:lnTo>
                <a:lnTo>
                  <a:pt x="144" y="204"/>
                </a:lnTo>
                <a:lnTo>
                  <a:pt x="141" y="177"/>
                </a:lnTo>
                <a:lnTo>
                  <a:pt x="144" y="150"/>
                </a:lnTo>
                <a:lnTo>
                  <a:pt x="144" y="123"/>
                </a:lnTo>
                <a:lnTo>
                  <a:pt x="151" y="100"/>
                </a:lnTo>
                <a:lnTo>
                  <a:pt x="162" y="77"/>
                </a:lnTo>
                <a:lnTo>
                  <a:pt x="175" y="59"/>
                </a:lnTo>
                <a:lnTo>
                  <a:pt x="186" y="46"/>
                </a:lnTo>
                <a:lnTo>
                  <a:pt x="196" y="28"/>
                </a:lnTo>
                <a:lnTo>
                  <a:pt x="200" y="18"/>
                </a:lnTo>
                <a:lnTo>
                  <a:pt x="196" y="9"/>
                </a:lnTo>
                <a:lnTo>
                  <a:pt x="186" y="0"/>
                </a:lnTo>
                <a:lnTo>
                  <a:pt x="16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49" name="Freeform 66"/>
          <p:cNvSpPr>
            <a:spLocks/>
          </p:cNvSpPr>
          <p:nvPr/>
        </p:nvSpPr>
        <p:spPr bwMode="auto">
          <a:xfrm>
            <a:off x="1504950" y="4111625"/>
            <a:ext cx="125413" cy="696913"/>
          </a:xfrm>
          <a:custGeom>
            <a:avLst/>
            <a:gdLst>
              <a:gd name="T0" fmla="*/ 68045282 w 79"/>
              <a:gd name="T1" fmla="*/ 126007917 h 439"/>
              <a:gd name="T2" fmla="*/ 68045282 w 79"/>
              <a:gd name="T3" fmla="*/ 126007917 h 439"/>
              <a:gd name="T4" fmla="*/ 42843617 w 79"/>
              <a:gd name="T5" fmla="*/ 171370750 h 439"/>
              <a:gd name="T6" fmla="*/ 17641957 w 79"/>
              <a:gd name="T7" fmla="*/ 239415842 h 439"/>
              <a:gd name="T8" fmla="*/ 0 w 79"/>
              <a:gd name="T9" fmla="*/ 307459297 h 439"/>
              <a:gd name="T10" fmla="*/ 0 w 79"/>
              <a:gd name="T11" fmla="*/ 410786542 h 439"/>
              <a:gd name="T12" fmla="*/ 0 w 79"/>
              <a:gd name="T13" fmla="*/ 514112299 h 439"/>
              <a:gd name="T14" fmla="*/ 17641957 w 79"/>
              <a:gd name="T15" fmla="*/ 572076712 h 439"/>
              <a:gd name="T16" fmla="*/ 32762955 w 79"/>
              <a:gd name="T17" fmla="*/ 627520174 h 439"/>
              <a:gd name="T18" fmla="*/ 60483993 w 79"/>
              <a:gd name="T19" fmla="*/ 695563629 h 439"/>
              <a:gd name="T20" fmla="*/ 95766307 w 79"/>
              <a:gd name="T21" fmla="*/ 753528042 h 439"/>
              <a:gd name="T22" fmla="*/ 95766307 w 79"/>
              <a:gd name="T23" fmla="*/ 753528042 h 439"/>
              <a:gd name="T24" fmla="*/ 128529275 w 79"/>
              <a:gd name="T25" fmla="*/ 821571497 h 439"/>
              <a:gd name="T26" fmla="*/ 156250300 w 79"/>
              <a:gd name="T27" fmla="*/ 889616738 h 439"/>
              <a:gd name="T28" fmla="*/ 163811589 w 79"/>
              <a:gd name="T29" fmla="*/ 947579563 h 439"/>
              <a:gd name="T30" fmla="*/ 173892251 w 79"/>
              <a:gd name="T31" fmla="*/ 1005543976 h 439"/>
              <a:gd name="T32" fmla="*/ 181451953 w 79"/>
              <a:gd name="T33" fmla="*/ 1083668061 h 439"/>
              <a:gd name="T34" fmla="*/ 173892251 w 79"/>
              <a:gd name="T35" fmla="*/ 1106350270 h 439"/>
              <a:gd name="T36" fmla="*/ 173892251 w 79"/>
              <a:gd name="T37" fmla="*/ 1106350270 h 439"/>
              <a:gd name="T38" fmla="*/ 181451953 w 79"/>
              <a:gd name="T39" fmla="*/ 1096269641 h 439"/>
              <a:gd name="T40" fmla="*/ 191532614 w 79"/>
              <a:gd name="T41" fmla="*/ 1060987438 h 439"/>
              <a:gd name="T42" fmla="*/ 199093904 w 79"/>
              <a:gd name="T43" fmla="*/ 1028224599 h 439"/>
              <a:gd name="T44" fmla="*/ 199093904 w 79"/>
              <a:gd name="T45" fmla="*/ 970261773 h 439"/>
              <a:gd name="T46" fmla="*/ 191532614 w 79"/>
              <a:gd name="T47" fmla="*/ 902216731 h 439"/>
              <a:gd name="T48" fmla="*/ 173892251 w 79"/>
              <a:gd name="T49" fmla="*/ 821571497 h 439"/>
              <a:gd name="T50" fmla="*/ 138609936 w 79"/>
              <a:gd name="T51" fmla="*/ 718245839 h 439"/>
              <a:gd name="T52" fmla="*/ 138609936 w 79"/>
              <a:gd name="T53" fmla="*/ 718245839 h 439"/>
              <a:gd name="T54" fmla="*/ 103327597 w 79"/>
              <a:gd name="T55" fmla="*/ 604837964 h 439"/>
              <a:gd name="T56" fmla="*/ 85685646 w 79"/>
              <a:gd name="T57" fmla="*/ 491431677 h 439"/>
              <a:gd name="T58" fmla="*/ 85685646 w 79"/>
              <a:gd name="T59" fmla="*/ 378023703 h 439"/>
              <a:gd name="T60" fmla="*/ 95766307 w 79"/>
              <a:gd name="T61" fmla="*/ 284778674 h 439"/>
              <a:gd name="T62" fmla="*/ 113408283 w 79"/>
              <a:gd name="T63" fmla="*/ 194052960 h 439"/>
              <a:gd name="T64" fmla="*/ 128529275 w 79"/>
              <a:gd name="T65" fmla="*/ 113407924 h 439"/>
              <a:gd name="T66" fmla="*/ 156250300 w 79"/>
              <a:gd name="T67" fmla="*/ 57964438 h 439"/>
              <a:gd name="T68" fmla="*/ 181451953 w 79"/>
              <a:gd name="T69" fmla="*/ 22682216 h 439"/>
              <a:gd name="T70" fmla="*/ 181451953 w 79"/>
              <a:gd name="T71" fmla="*/ 22682216 h 439"/>
              <a:gd name="T72" fmla="*/ 199093904 w 79"/>
              <a:gd name="T73" fmla="*/ 12601584 h 439"/>
              <a:gd name="T74" fmla="*/ 199093904 w 79"/>
              <a:gd name="T75" fmla="*/ 0 h 439"/>
              <a:gd name="T76" fmla="*/ 163811589 w 79"/>
              <a:gd name="T77" fmla="*/ 22682216 h 439"/>
              <a:gd name="T78" fmla="*/ 113408283 w 79"/>
              <a:gd name="T79" fmla="*/ 68045067 h 439"/>
              <a:gd name="T80" fmla="*/ 85685646 w 79"/>
              <a:gd name="T81" fmla="*/ 90725690 h 439"/>
              <a:gd name="T82" fmla="*/ 68045282 w 79"/>
              <a:gd name="T83" fmla="*/ 126007917 h 439"/>
              <a:gd name="T84" fmla="*/ 68045282 w 79"/>
              <a:gd name="T85" fmla="*/ 126007917 h 4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"/>
              <a:gd name="T130" fmla="*/ 0 h 439"/>
              <a:gd name="T131" fmla="*/ 79 w 79"/>
              <a:gd name="T132" fmla="*/ 439 h 4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" h="439">
                <a:moveTo>
                  <a:pt x="27" y="50"/>
                </a:moveTo>
                <a:lnTo>
                  <a:pt x="27" y="50"/>
                </a:lnTo>
                <a:lnTo>
                  <a:pt x="17" y="68"/>
                </a:lnTo>
                <a:lnTo>
                  <a:pt x="7" y="95"/>
                </a:lnTo>
                <a:lnTo>
                  <a:pt x="0" y="122"/>
                </a:lnTo>
                <a:lnTo>
                  <a:pt x="0" y="163"/>
                </a:lnTo>
                <a:lnTo>
                  <a:pt x="0" y="204"/>
                </a:lnTo>
                <a:lnTo>
                  <a:pt x="7" y="227"/>
                </a:lnTo>
                <a:lnTo>
                  <a:pt x="13" y="249"/>
                </a:lnTo>
                <a:lnTo>
                  <a:pt x="24" y="276"/>
                </a:lnTo>
                <a:lnTo>
                  <a:pt x="38" y="299"/>
                </a:lnTo>
                <a:lnTo>
                  <a:pt x="51" y="326"/>
                </a:lnTo>
                <a:lnTo>
                  <a:pt x="62" y="353"/>
                </a:lnTo>
                <a:lnTo>
                  <a:pt x="65" y="376"/>
                </a:lnTo>
                <a:lnTo>
                  <a:pt x="69" y="399"/>
                </a:lnTo>
                <a:lnTo>
                  <a:pt x="72" y="430"/>
                </a:lnTo>
                <a:lnTo>
                  <a:pt x="69" y="439"/>
                </a:lnTo>
                <a:lnTo>
                  <a:pt x="72" y="435"/>
                </a:lnTo>
                <a:lnTo>
                  <a:pt x="76" y="421"/>
                </a:lnTo>
                <a:lnTo>
                  <a:pt x="79" y="408"/>
                </a:lnTo>
                <a:lnTo>
                  <a:pt x="79" y="385"/>
                </a:lnTo>
                <a:lnTo>
                  <a:pt x="76" y="358"/>
                </a:lnTo>
                <a:lnTo>
                  <a:pt x="69" y="326"/>
                </a:lnTo>
                <a:lnTo>
                  <a:pt x="55" y="285"/>
                </a:lnTo>
                <a:lnTo>
                  <a:pt x="41" y="240"/>
                </a:lnTo>
                <a:lnTo>
                  <a:pt x="34" y="195"/>
                </a:lnTo>
                <a:lnTo>
                  <a:pt x="34" y="150"/>
                </a:lnTo>
                <a:lnTo>
                  <a:pt x="38" y="113"/>
                </a:lnTo>
                <a:lnTo>
                  <a:pt x="45" y="77"/>
                </a:lnTo>
                <a:lnTo>
                  <a:pt x="51" y="45"/>
                </a:lnTo>
                <a:lnTo>
                  <a:pt x="62" y="23"/>
                </a:lnTo>
                <a:lnTo>
                  <a:pt x="72" y="9"/>
                </a:lnTo>
                <a:lnTo>
                  <a:pt x="79" y="5"/>
                </a:lnTo>
                <a:lnTo>
                  <a:pt x="79" y="0"/>
                </a:lnTo>
                <a:lnTo>
                  <a:pt x="65" y="9"/>
                </a:lnTo>
                <a:lnTo>
                  <a:pt x="45" y="27"/>
                </a:lnTo>
                <a:lnTo>
                  <a:pt x="34" y="36"/>
                </a:lnTo>
                <a:lnTo>
                  <a:pt x="27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0" name="Freeform 67"/>
          <p:cNvSpPr>
            <a:spLocks/>
          </p:cNvSpPr>
          <p:nvPr/>
        </p:nvSpPr>
        <p:spPr bwMode="auto">
          <a:xfrm>
            <a:off x="1373188" y="5176838"/>
            <a:ext cx="301625" cy="1179512"/>
          </a:xfrm>
          <a:custGeom>
            <a:avLst/>
            <a:gdLst>
              <a:gd name="T0" fmla="*/ 0 w 190"/>
              <a:gd name="T1" fmla="*/ 1872474685 h 743"/>
              <a:gd name="T2" fmla="*/ 156249687 w 190"/>
              <a:gd name="T3" fmla="*/ 1872474685 h 743"/>
              <a:gd name="T4" fmla="*/ 156249687 w 190"/>
              <a:gd name="T5" fmla="*/ 1872474685 h 743"/>
              <a:gd name="T6" fmla="*/ 156249687 w 190"/>
              <a:gd name="T7" fmla="*/ 1701104189 h 743"/>
              <a:gd name="T8" fmla="*/ 163810947 w 190"/>
              <a:gd name="T9" fmla="*/ 1529733296 h 743"/>
              <a:gd name="T10" fmla="*/ 181451241 w 190"/>
              <a:gd name="T11" fmla="*/ 1358362800 h 743"/>
              <a:gd name="T12" fmla="*/ 209173795 w 190"/>
              <a:gd name="T13" fmla="*/ 1197072921 h 743"/>
              <a:gd name="T14" fmla="*/ 252015643 w 190"/>
              <a:gd name="T15" fmla="*/ 902215655 h 743"/>
              <a:gd name="T16" fmla="*/ 312499374 w 190"/>
              <a:gd name="T17" fmla="*/ 627517839 h 743"/>
              <a:gd name="T18" fmla="*/ 372983104 w 190"/>
              <a:gd name="T19" fmla="*/ 410784465 h 743"/>
              <a:gd name="T20" fmla="*/ 425907262 w 190"/>
              <a:gd name="T21" fmla="*/ 249494586 h 743"/>
              <a:gd name="T22" fmla="*/ 478829732 w 190"/>
              <a:gd name="T23" fmla="*/ 100806199 h 743"/>
              <a:gd name="T24" fmla="*/ 347781550 w 190"/>
              <a:gd name="T25" fmla="*/ 0 h 743"/>
              <a:gd name="T26" fmla="*/ 347781550 w 190"/>
              <a:gd name="T27" fmla="*/ 0 h 743"/>
              <a:gd name="T28" fmla="*/ 287297819 w 190"/>
              <a:gd name="T29" fmla="*/ 171370546 h 743"/>
              <a:gd name="T30" fmla="*/ 226814089 w 190"/>
              <a:gd name="T31" fmla="*/ 342741091 h 743"/>
              <a:gd name="T32" fmla="*/ 163810947 w 190"/>
              <a:gd name="T33" fmla="*/ 582155060 h 743"/>
              <a:gd name="T34" fmla="*/ 103327192 w 190"/>
              <a:gd name="T35" fmla="*/ 854331929 h 743"/>
              <a:gd name="T36" fmla="*/ 52924083 w 190"/>
              <a:gd name="T37" fmla="*/ 1164311708 h 743"/>
              <a:gd name="T38" fmla="*/ 35282189 w 190"/>
              <a:gd name="T39" fmla="*/ 1335682204 h 743"/>
              <a:gd name="T40" fmla="*/ 17640301 w 190"/>
              <a:gd name="T41" fmla="*/ 1507052700 h 743"/>
              <a:gd name="T42" fmla="*/ 0 w 190"/>
              <a:gd name="T43" fmla="*/ 1688504211 h 743"/>
              <a:gd name="T44" fmla="*/ 0 w 190"/>
              <a:gd name="T45" fmla="*/ 1872474685 h 743"/>
              <a:gd name="T46" fmla="*/ 0 w 190"/>
              <a:gd name="T47" fmla="*/ 1872474685 h 74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0"/>
              <a:gd name="T73" fmla="*/ 0 h 743"/>
              <a:gd name="T74" fmla="*/ 190 w 190"/>
              <a:gd name="T75" fmla="*/ 743 h 74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0" h="743">
                <a:moveTo>
                  <a:pt x="0" y="743"/>
                </a:moveTo>
                <a:lnTo>
                  <a:pt x="62" y="743"/>
                </a:lnTo>
                <a:lnTo>
                  <a:pt x="62" y="675"/>
                </a:lnTo>
                <a:lnTo>
                  <a:pt x="65" y="607"/>
                </a:lnTo>
                <a:lnTo>
                  <a:pt x="72" y="539"/>
                </a:lnTo>
                <a:lnTo>
                  <a:pt x="83" y="475"/>
                </a:lnTo>
                <a:lnTo>
                  <a:pt x="100" y="358"/>
                </a:lnTo>
                <a:lnTo>
                  <a:pt x="124" y="249"/>
                </a:lnTo>
                <a:lnTo>
                  <a:pt x="148" y="163"/>
                </a:lnTo>
                <a:lnTo>
                  <a:pt x="169" y="99"/>
                </a:lnTo>
                <a:lnTo>
                  <a:pt x="190" y="40"/>
                </a:lnTo>
                <a:lnTo>
                  <a:pt x="138" y="0"/>
                </a:lnTo>
                <a:lnTo>
                  <a:pt x="114" y="68"/>
                </a:lnTo>
                <a:lnTo>
                  <a:pt x="90" y="136"/>
                </a:lnTo>
                <a:lnTo>
                  <a:pt x="65" y="231"/>
                </a:lnTo>
                <a:lnTo>
                  <a:pt x="41" y="339"/>
                </a:lnTo>
                <a:lnTo>
                  <a:pt x="21" y="462"/>
                </a:lnTo>
                <a:lnTo>
                  <a:pt x="14" y="530"/>
                </a:lnTo>
                <a:lnTo>
                  <a:pt x="7" y="598"/>
                </a:lnTo>
                <a:lnTo>
                  <a:pt x="0" y="670"/>
                </a:lnTo>
                <a:lnTo>
                  <a:pt x="0" y="7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1" name="Freeform 68"/>
          <p:cNvSpPr>
            <a:spLocks/>
          </p:cNvSpPr>
          <p:nvPr/>
        </p:nvSpPr>
        <p:spPr bwMode="auto">
          <a:xfrm>
            <a:off x="1871663" y="3852863"/>
            <a:ext cx="700087" cy="1323975"/>
          </a:xfrm>
          <a:custGeom>
            <a:avLst/>
            <a:gdLst>
              <a:gd name="T0" fmla="*/ 745965709 w 441"/>
              <a:gd name="T1" fmla="*/ 113407841 h 834"/>
              <a:gd name="T2" fmla="*/ 745965709 w 441"/>
              <a:gd name="T3" fmla="*/ 113407841 h 834"/>
              <a:gd name="T4" fmla="*/ 781247862 w 441"/>
              <a:gd name="T5" fmla="*/ 181451246 h 834"/>
              <a:gd name="T6" fmla="*/ 849291418 w 441"/>
              <a:gd name="T7" fmla="*/ 365423442 h 834"/>
              <a:gd name="T8" fmla="*/ 884573570 w 441"/>
              <a:gd name="T9" fmla="*/ 491431317 h 834"/>
              <a:gd name="T10" fmla="*/ 919855723 w 441"/>
              <a:gd name="T11" fmla="*/ 640119699 h 834"/>
              <a:gd name="T12" fmla="*/ 945057260 w 441"/>
              <a:gd name="T13" fmla="*/ 788809668 h 834"/>
              <a:gd name="T14" fmla="*/ 955137875 w 441"/>
              <a:gd name="T15" fmla="*/ 957659492 h 834"/>
              <a:gd name="T16" fmla="*/ 955137875 w 441"/>
              <a:gd name="T17" fmla="*/ 957659492 h 834"/>
              <a:gd name="T18" fmla="*/ 955137875 w 441"/>
              <a:gd name="T19" fmla="*/ 1118949444 h 834"/>
              <a:gd name="T20" fmla="*/ 937497593 w 441"/>
              <a:gd name="T21" fmla="*/ 1277718448 h 834"/>
              <a:gd name="T22" fmla="*/ 919855723 w 441"/>
              <a:gd name="T23" fmla="*/ 1358365012 h 834"/>
              <a:gd name="T24" fmla="*/ 902215440 w 441"/>
              <a:gd name="T25" fmla="*/ 1439009988 h 834"/>
              <a:gd name="T26" fmla="*/ 877013903 w 441"/>
              <a:gd name="T27" fmla="*/ 1517134015 h 834"/>
              <a:gd name="T28" fmla="*/ 841731750 w 441"/>
              <a:gd name="T29" fmla="*/ 1597778992 h 834"/>
              <a:gd name="T30" fmla="*/ 841731750 w 441"/>
              <a:gd name="T31" fmla="*/ 1597778992 h 834"/>
              <a:gd name="T32" fmla="*/ 816530014 w 441"/>
              <a:gd name="T33" fmla="*/ 1633061169 h 834"/>
              <a:gd name="T34" fmla="*/ 788807529 w 441"/>
              <a:gd name="T35" fmla="*/ 1678424365 h 834"/>
              <a:gd name="T36" fmla="*/ 745965709 w 441"/>
              <a:gd name="T37" fmla="*/ 1713706542 h 834"/>
              <a:gd name="T38" fmla="*/ 703122302 w 441"/>
              <a:gd name="T39" fmla="*/ 1736388735 h 834"/>
              <a:gd name="T40" fmla="*/ 597275844 w 441"/>
              <a:gd name="T41" fmla="*/ 1791832157 h 834"/>
              <a:gd name="T42" fmla="*/ 486389079 w 441"/>
              <a:gd name="T43" fmla="*/ 1837194956 h 834"/>
              <a:gd name="T44" fmla="*/ 355340985 w 441"/>
              <a:gd name="T45" fmla="*/ 1859875562 h 834"/>
              <a:gd name="T46" fmla="*/ 234373604 w 441"/>
              <a:gd name="T47" fmla="*/ 1882557755 h 834"/>
              <a:gd name="T48" fmla="*/ 110886815 w 441"/>
              <a:gd name="T49" fmla="*/ 1895157739 h 834"/>
              <a:gd name="T50" fmla="*/ 0 w 441"/>
              <a:gd name="T51" fmla="*/ 1895157739 h 834"/>
              <a:gd name="T52" fmla="*/ 0 w 441"/>
              <a:gd name="T53" fmla="*/ 2101810491 h 834"/>
              <a:gd name="T54" fmla="*/ 0 w 441"/>
              <a:gd name="T55" fmla="*/ 2101810491 h 834"/>
              <a:gd name="T56" fmla="*/ 163809250 w 441"/>
              <a:gd name="T57" fmla="*/ 2101810491 h 834"/>
              <a:gd name="T58" fmla="*/ 294857295 w 441"/>
              <a:gd name="T59" fmla="*/ 2079129885 h 834"/>
              <a:gd name="T60" fmla="*/ 451106926 w 441"/>
              <a:gd name="T61" fmla="*/ 2053928330 h 834"/>
              <a:gd name="T62" fmla="*/ 607356459 w 441"/>
              <a:gd name="T63" fmla="*/ 1998484909 h 834"/>
              <a:gd name="T64" fmla="*/ 685482019 w 441"/>
              <a:gd name="T65" fmla="*/ 1975802715 h 834"/>
              <a:gd name="T66" fmla="*/ 756046324 w 441"/>
              <a:gd name="T67" fmla="*/ 1930439916 h 834"/>
              <a:gd name="T68" fmla="*/ 824089682 w 441"/>
              <a:gd name="T69" fmla="*/ 1882557755 h 834"/>
              <a:gd name="T70" fmla="*/ 884573570 w 441"/>
              <a:gd name="T71" fmla="*/ 1837194956 h 834"/>
              <a:gd name="T72" fmla="*/ 927416978 w 441"/>
              <a:gd name="T73" fmla="*/ 1769149963 h 834"/>
              <a:gd name="T74" fmla="*/ 972779745 w 441"/>
              <a:gd name="T75" fmla="*/ 1701106558 h 834"/>
              <a:gd name="T76" fmla="*/ 972779745 w 441"/>
              <a:gd name="T77" fmla="*/ 1701106558 h 834"/>
              <a:gd name="T78" fmla="*/ 1015621565 w 441"/>
              <a:gd name="T79" fmla="*/ 1610380563 h 834"/>
              <a:gd name="T80" fmla="*/ 1040823103 w 441"/>
              <a:gd name="T81" fmla="*/ 1517134015 h 834"/>
              <a:gd name="T82" fmla="*/ 1068545588 w 441"/>
              <a:gd name="T83" fmla="*/ 1426408417 h 834"/>
              <a:gd name="T84" fmla="*/ 1083666510 w 441"/>
              <a:gd name="T85" fmla="*/ 1335682818 h 834"/>
              <a:gd name="T86" fmla="*/ 1111387408 w 441"/>
              <a:gd name="T87" fmla="*/ 1154231621 h 834"/>
              <a:gd name="T88" fmla="*/ 1111387408 w 441"/>
              <a:gd name="T89" fmla="*/ 982861047 h 834"/>
              <a:gd name="T90" fmla="*/ 1111387408 w 441"/>
              <a:gd name="T91" fmla="*/ 982861047 h 834"/>
              <a:gd name="T92" fmla="*/ 1101306793 w 441"/>
              <a:gd name="T93" fmla="*/ 788809668 h 834"/>
              <a:gd name="T94" fmla="*/ 1076105255 w 441"/>
              <a:gd name="T95" fmla="*/ 617437505 h 834"/>
              <a:gd name="T96" fmla="*/ 1040823103 w 441"/>
              <a:gd name="T97" fmla="*/ 456149140 h 834"/>
              <a:gd name="T98" fmla="*/ 997981283 w 441"/>
              <a:gd name="T99" fmla="*/ 307459072 h 834"/>
              <a:gd name="T100" fmla="*/ 955137875 w 441"/>
              <a:gd name="T101" fmla="*/ 181451246 h 834"/>
              <a:gd name="T102" fmla="*/ 919855723 w 441"/>
              <a:gd name="T103" fmla="*/ 90725623 h 834"/>
              <a:gd name="T104" fmla="*/ 877013903 w 441"/>
              <a:gd name="T105" fmla="*/ 0 h 834"/>
              <a:gd name="T106" fmla="*/ 745965709 w 441"/>
              <a:gd name="T107" fmla="*/ 113407841 h 8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41"/>
              <a:gd name="T163" fmla="*/ 0 h 834"/>
              <a:gd name="T164" fmla="*/ 441 w 441"/>
              <a:gd name="T165" fmla="*/ 834 h 8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41" h="834">
                <a:moveTo>
                  <a:pt x="296" y="45"/>
                </a:moveTo>
                <a:lnTo>
                  <a:pt x="296" y="45"/>
                </a:lnTo>
                <a:lnTo>
                  <a:pt x="310" y="72"/>
                </a:lnTo>
                <a:lnTo>
                  <a:pt x="337" y="145"/>
                </a:lnTo>
                <a:lnTo>
                  <a:pt x="351" y="195"/>
                </a:lnTo>
                <a:lnTo>
                  <a:pt x="365" y="254"/>
                </a:lnTo>
                <a:lnTo>
                  <a:pt x="375" y="313"/>
                </a:lnTo>
                <a:lnTo>
                  <a:pt x="379" y="380"/>
                </a:lnTo>
                <a:lnTo>
                  <a:pt x="379" y="444"/>
                </a:lnTo>
                <a:lnTo>
                  <a:pt x="372" y="507"/>
                </a:lnTo>
                <a:lnTo>
                  <a:pt x="365" y="539"/>
                </a:lnTo>
                <a:lnTo>
                  <a:pt x="358" y="571"/>
                </a:lnTo>
                <a:lnTo>
                  <a:pt x="348" y="602"/>
                </a:lnTo>
                <a:lnTo>
                  <a:pt x="334" y="634"/>
                </a:lnTo>
                <a:lnTo>
                  <a:pt x="324" y="648"/>
                </a:lnTo>
                <a:lnTo>
                  <a:pt x="313" y="666"/>
                </a:lnTo>
                <a:lnTo>
                  <a:pt x="296" y="680"/>
                </a:lnTo>
                <a:lnTo>
                  <a:pt x="279" y="689"/>
                </a:lnTo>
                <a:lnTo>
                  <a:pt x="237" y="711"/>
                </a:lnTo>
                <a:lnTo>
                  <a:pt x="193" y="729"/>
                </a:lnTo>
                <a:lnTo>
                  <a:pt x="141" y="738"/>
                </a:lnTo>
                <a:lnTo>
                  <a:pt x="93" y="747"/>
                </a:lnTo>
                <a:lnTo>
                  <a:pt x="44" y="752"/>
                </a:lnTo>
                <a:lnTo>
                  <a:pt x="0" y="752"/>
                </a:lnTo>
                <a:lnTo>
                  <a:pt x="0" y="834"/>
                </a:lnTo>
                <a:lnTo>
                  <a:pt x="65" y="834"/>
                </a:lnTo>
                <a:lnTo>
                  <a:pt x="117" y="825"/>
                </a:lnTo>
                <a:lnTo>
                  <a:pt x="179" y="815"/>
                </a:lnTo>
                <a:lnTo>
                  <a:pt x="241" y="793"/>
                </a:lnTo>
                <a:lnTo>
                  <a:pt x="272" y="784"/>
                </a:lnTo>
                <a:lnTo>
                  <a:pt x="300" y="766"/>
                </a:lnTo>
                <a:lnTo>
                  <a:pt x="327" y="747"/>
                </a:lnTo>
                <a:lnTo>
                  <a:pt x="351" y="729"/>
                </a:lnTo>
                <a:lnTo>
                  <a:pt x="368" y="702"/>
                </a:lnTo>
                <a:lnTo>
                  <a:pt x="386" y="675"/>
                </a:lnTo>
                <a:lnTo>
                  <a:pt x="403" y="639"/>
                </a:lnTo>
                <a:lnTo>
                  <a:pt x="413" y="602"/>
                </a:lnTo>
                <a:lnTo>
                  <a:pt x="424" y="566"/>
                </a:lnTo>
                <a:lnTo>
                  <a:pt x="430" y="530"/>
                </a:lnTo>
                <a:lnTo>
                  <a:pt x="441" y="458"/>
                </a:lnTo>
                <a:lnTo>
                  <a:pt x="441" y="390"/>
                </a:lnTo>
                <a:lnTo>
                  <a:pt x="437" y="313"/>
                </a:lnTo>
                <a:lnTo>
                  <a:pt x="427" y="245"/>
                </a:lnTo>
                <a:lnTo>
                  <a:pt x="413" y="181"/>
                </a:lnTo>
                <a:lnTo>
                  <a:pt x="396" y="122"/>
                </a:lnTo>
                <a:lnTo>
                  <a:pt x="379" y="72"/>
                </a:lnTo>
                <a:lnTo>
                  <a:pt x="365" y="36"/>
                </a:lnTo>
                <a:lnTo>
                  <a:pt x="348" y="0"/>
                </a:lnTo>
                <a:lnTo>
                  <a:pt x="296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158" y="1643050"/>
            <a:ext cx="6357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Зачем мы дышим, ведь мы вдыхаем и выдыхаем воздух?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993</TotalTime>
  <Words>541</Words>
  <Application>Microsoft Office PowerPoint</Application>
  <PresentationFormat>Экран (4:3)</PresentationFormat>
  <Paragraphs>158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Аспект</vt:lpstr>
      <vt:lpstr>Справедливость</vt:lpstr>
      <vt:lpstr>Официальная</vt:lpstr>
      <vt:lpstr>1_Официальная</vt:lpstr>
      <vt:lpstr>2_Официальная</vt:lpstr>
      <vt:lpstr>Тема Office</vt:lpstr>
      <vt:lpstr>1_Тема Office</vt:lpstr>
      <vt:lpstr>2_Тема Office</vt:lpstr>
      <vt:lpstr>Фотография Photo Editor</vt:lpstr>
      <vt:lpstr>   Урок окружающего мира по теме:  « Исследование дыхания. Для чего и как мы дышим?»                                                                                                                  Составила:                                                              Учитель                                                                                        МОУ СОШ № 1                                                                           п. Селижарово                                                                           Муравьёва Е. А.     </vt:lpstr>
      <vt:lpstr>    </vt:lpstr>
      <vt:lpstr>Правила работы в научной лаборатории</vt:lpstr>
      <vt:lpstr>Слайд 4</vt:lpstr>
      <vt:lpstr>Слайд 5</vt:lpstr>
      <vt:lpstr>Слайд 6</vt:lpstr>
      <vt:lpstr>        </vt:lpstr>
      <vt:lpstr>Слайд 8</vt:lpstr>
      <vt:lpstr>Слайд 9</vt:lpstr>
      <vt:lpstr>Состав воздуха</vt:lpstr>
      <vt:lpstr>Слайд 11</vt:lpstr>
      <vt:lpstr>Органы дыхания</vt:lpstr>
      <vt:lpstr>газообмен</vt:lpstr>
      <vt:lpstr>Это интересно!</vt:lpstr>
      <vt:lpstr>Слайд 15</vt:lpstr>
      <vt:lpstr>Слайд 16</vt:lpstr>
      <vt:lpstr>Как мы дышим?</vt:lpstr>
      <vt:lpstr> Спирометр  от лат. spiro — дую, дышу и греч. metron —                                               мера,    измеряю.                                                                   </vt:lpstr>
      <vt:lpstr>Слайд 19</vt:lpstr>
      <vt:lpstr>Слайд 20</vt:lpstr>
      <vt:lpstr>Слайд 21</vt:lpstr>
      <vt:lpstr>Слайд 22</vt:lpstr>
      <vt:lpstr>Процесс дыхания характерен для:</vt:lpstr>
      <vt:lpstr>   Органы дыхания млекопитающих:</vt:lpstr>
      <vt:lpstr>Человек  вдыхает:</vt:lpstr>
      <vt:lpstr> Систему органов дыхания человека составляют:</vt:lpstr>
      <vt:lpstr>Основные функции органов дыхания:</vt:lpstr>
      <vt:lpstr>Как влияет курение на работу органов дыхания:</vt:lpstr>
      <vt:lpstr>Какое дыхание полезнее: </vt:lpstr>
      <vt:lpstr>Слайд 30</vt:lpstr>
      <vt:lpstr>Определите уровень                                            ваших знаний</vt:lpstr>
      <vt:lpstr>Слайд 32</vt:lpstr>
      <vt:lpstr>Саморефлексия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К9</cp:lastModifiedBy>
  <cp:revision>111</cp:revision>
  <dcterms:created xsi:type="dcterms:W3CDTF">2011-01-18T18:15:19Z</dcterms:created>
  <dcterms:modified xsi:type="dcterms:W3CDTF">2011-01-26T11:59:19Z</dcterms:modified>
</cp:coreProperties>
</file>