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7" r:id="rId3"/>
    <p:sldId id="268" r:id="rId4"/>
    <p:sldId id="269" r:id="rId5"/>
    <p:sldId id="266" r:id="rId6"/>
    <p:sldId id="270" r:id="rId7"/>
    <p:sldId id="271" r:id="rId8"/>
    <p:sldId id="262" r:id="rId9"/>
    <p:sldId id="263" r:id="rId10"/>
    <p:sldId id="264" r:id="rId11"/>
    <p:sldId id="260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80" r:id="rId21"/>
    <p:sldId id="265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FD51B-654C-4563-AF00-3A0DADA025D9}" type="datetimeFigureOut">
              <a:rPr lang="ru-RU" smtClean="0"/>
              <a:pPr/>
              <a:t>09.01.2011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B2C90-A056-4F94-A62E-78CD089BCC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FD51B-654C-4563-AF00-3A0DADA025D9}" type="datetimeFigureOut">
              <a:rPr lang="ru-RU" smtClean="0"/>
              <a:pPr/>
              <a:t>09.01.2011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B2C90-A056-4F94-A62E-78CD089BCC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FD51B-654C-4563-AF00-3A0DADA025D9}" type="datetimeFigureOut">
              <a:rPr lang="ru-RU" smtClean="0"/>
              <a:pPr/>
              <a:t>09.01.2011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B2C90-A056-4F94-A62E-78CD089BCC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FD51B-654C-4563-AF00-3A0DADA025D9}" type="datetimeFigureOut">
              <a:rPr lang="ru-RU" smtClean="0"/>
              <a:pPr/>
              <a:t>09.01.2011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B2C90-A056-4F94-A62E-78CD089BCC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FD51B-654C-4563-AF00-3A0DADA025D9}" type="datetimeFigureOut">
              <a:rPr lang="ru-RU" smtClean="0"/>
              <a:pPr/>
              <a:t>09.01.2011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B2C90-A056-4F94-A62E-78CD089BCC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FD51B-654C-4563-AF00-3A0DADA025D9}" type="datetimeFigureOut">
              <a:rPr lang="ru-RU" smtClean="0"/>
              <a:pPr/>
              <a:t>09.01.2011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B2C90-A056-4F94-A62E-78CD089BCC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FD51B-654C-4563-AF00-3A0DADA025D9}" type="datetimeFigureOut">
              <a:rPr lang="ru-RU" smtClean="0"/>
              <a:pPr/>
              <a:t>09.01.2011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B2C90-A056-4F94-A62E-78CD089BCC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FD51B-654C-4563-AF00-3A0DADA025D9}" type="datetimeFigureOut">
              <a:rPr lang="ru-RU" smtClean="0"/>
              <a:pPr/>
              <a:t>09.01.2011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B2C90-A056-4F94-A62E-78CD089BCC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FD51B-654C-4563-AF00-3A0DADA025D9}" type="datetimeFigureOut">
              <a:rPr lang="ru-RU" smtClean="0"/>
              <a:pPr/>
              <a:t>09.01.2011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B2C90-A056-4F94-A62E-78CD089BCC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FD51B-654C-4563-AF00-3A0DADA025D9}" type="datetimeFigureOut">
              <a:rPr lang="ru-RU" smtClean="0"/>
              <a:pPr/>
              <a:t>09.01.2011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B2C90-A056-4F94-A62E-78CD089BCC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FD51B-654C-4563-AF00-3A0DADA025D9}" type="datetimeFigureOut">
              <a:rPr lang="ru-RU" smtClean="0"/>
              <a:pPr/>
              <a:t>09.01.2011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B2C90-A056-4F94-A62E-78CD089BCC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6FD51B-654C-4563-AF00-3A0DADA025D9}" type="datetimeFigureOut">
              <a:rPr lang="ru-RU" smtClean="0"/>
              <a:pPr/>
              <a:t>09.01.2011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DB2C90-A056-4F94-A62E-78CD089BCC5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Викторина по сказкам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214290"/>
            <a:ext cx="6929486" cy="614366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Отечественный мультфильм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428604"/>
            <a:ext cx="7786742" cy="6072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s5454910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357166"/>
            <a:ext cx="7215238" cy="6072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souzmyltfil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357166"/>
            <a:ext cx="7286676" cy="6215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435b9a3b7c578850c847563ab10762c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214290"/>
            <a:ext cx="7286676" cy="6143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e785d6713e2016082f016b934f248a6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357166"/>
            <a:ext cx="7715304" cy="5929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4e1430b32766f294ffadfdc1953bef1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285728"/>
            <a:ext cx="7786742" cy="621510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8187fd9a7875dddb7fd030a19e6b652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500042"/>
            <a:ext cx="7858180" cy="5643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83ad001c181e1b13480b5928539adf0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357166"/>
            <a:ext cx="8072494" cy="6072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b4370d3c6f3e5d594b4befff6ac7fb3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428604"/>
            <a:ext cx="7715304" cy="5929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138de3bbcc662efbaf11ea4406e766f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357166"/>
            <a:ext cx="8072494" cy="6143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картинк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285728"/>
            <a:ext cx="7215238" cy="6381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d5117b01d66e073806514fd3d6df4ec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14290"/>
            <a:ext cx="8358246" cy="6215106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  <a:scene3d>
            <a:camera prst="obliqueTopLeft"/>
            <a:lightRig rig="threePt" dir="t"/>
          </a:scene3d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ru-RU" dirty="0"/>
              <a:t>МУЛЬТИПЛИКАЦИОННОЕ КИНО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r>
              <a:rPr lang="ru-RU" dirty="0"/>
              <a:t>(анимационное кино), вид киноискусства, произведения которого создаются путем съемки последовательных фаз движения рисованных (графическая мультипликация) или объемных (объемная мультипликация) объектов. Первые рисованные фильмы выпущены в 1908 году(Франция), объемные — в 1911 году (Россия).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картинк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142852"/>
            <a:ext cx="7572428" cy="628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180px-Dom_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500042"/>
            <a:ext cx="7429552" cy="5857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726ce1__671fe90ad3_60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214290"/>
            <a:ext cx="7572428" cy="6215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180px-Funtik_i_cirk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357166"/>
            <a:ext cx="7215238" cy="6072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180px-G4UVN4FWJ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357166"/>
            <a:ext cx="7286676" cy="6215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Викторина на тему мультик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285728"/>
            <a:ext cx="7000924" cy="628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Сборник мультипликационных фильмов «Чебурашка и крокодил Гена», кадр из фильм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285728"/>
            <a:ext cx="7286676" cy="62865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50</Words>
  <Application>Microsoft Office PowerPoint</Application>
  <PresentationFormat>Экран (4:3)</PresentationFormat>
  <Paragraphs>2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МУЛЬТИПЛИКАЦИОННОЕ КИНО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12</cp:revision>
  <dcterms:created xsi:type="dcterms:W3CDTF">2011-01-05T10:56:43Z</dcterms:created>
  <dcterms:modified xsi:type="dcterms:W3CDTF">2011-01-09T14:57:08Z</dcterms:modified>
</cp:coreProperties>
</file>