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chicken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I like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chips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I like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ossenian pies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I like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borscht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I like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pelmeni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I like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pizza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I like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hamburgers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I like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fish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I like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axId val="106677760"/>
        <c:axId val="106679680"/>
      </c:barChart>
      <c:catAx>
        <c:axId val="1066777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800">
                <a:latin typeface="+mn-lt"/>
                <a:cs typeface="FrankRuehl" pitchFamily="34" charset="-79"/>
              </a:defRPr>
            </a:pPr>
            <a:endParaRPr lang="ru-RU"/>
          </a:p>
        </c:txPr>
        <c:crossAx val="106679680"/>
        <c:crosses val="autoZero"/>
        <c:auto val="1"/>
        <c:lblAlgn val="ctr"/>
        <c:lblOffset val="100"/>
      </c:catAx>
      <c:valAx>
        <c:axId val="106679680"/>
        <c:scaling>
          <c:orientation val="minMax"/>
        </c:scaling>
        <c:axPos val="b"/>
        <c:majorGridlines/>
        <c:numFmt formatCode="General" sourceLinked="1"/>
        <c:tickLblPos val="nextTo"/>
        <c:crossAx val="1066777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latin typeface="Franklin Gothic Book" pitchFamily="34" charset="0"/>
                <a:ea typeface="Times New Roman" pitchFamily="18" charset="0"/>
                <a:cs typeface="Minion-Regular"/>
              </a:rPr>
              <a:t>С</a:t>
            </a:r>
            <a:r>
              <a:rPr lang="en-GB" sz="6000" dirty="0" smtClean="0">
                <a:solidFill>
                  <a:srgbClr val="FFFF00"/>
                </a:solidFill>
                <a:latin typeface="Franklin Gothic Book" pitchFamily="34" charset="0"/>
                <a:ea typeface="Times New Roman" pitchFamily="18" charset="0"/>
                <a:cs typeface="Minion-Regular"/>
              </a:rPr>
              <a:t>lass survey</a:t>
            </a:r>
            <a:endParaRPr lang="ru-RU" sz="6000" dirty="0">
              <a:solidFill>
                <a:srgbClr val="FFFF00"/>
              </a:solidFill>
              <a:latin typeface="Franklin Gothic Book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09600" y="1905000"/>
          <a:ext cx="8153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3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Сlass survey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Сlass survey</dc:title>
  <dc:creator>марина</dc:creator>
  <cp:lastModifiedBy>марина</cp:lastModifiedBy>
  <cp:revision>1</cp:revision>
  <dcterms:created xsi:type="dcterms:W3CDTF">2011-01-30T19:56:21Z</dcterms:created>
  <dcterms:modified xsi:type="dcterms:W3CDTF">2011-01-30T20:05:01Z</dcterms:modified>
</cp:coreProperties>
</file>