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257" r:id="rId4"/>
    <p:sldId id="258" r:id="rId5"/>
    <p:sldId id="318" r:id="rId6"/>
    <p:sldId id="319" r:id="rId7"/>
    <p:sldId id="259" r:id="rId8"/>
    <p:sldId id="320" r:id="rId9"/>
    <p:sldId id="321" r:id="rId10"/>
    <p:sldId id="260" r:id="rId11"/>
    <p:sldId id="261" r:id="rId12"/>
    <p:sldId id="262" r:id="rId13"/>
    <p:sldId id="322" r:id="rId14"/>
    <p:sldId id="264" r:id="rId15"/>
    <p:sldId id="266" r:id="rId16"/>
    <p:sldId id="267" r:id="rId17"/>
    <p:sldId id="268" r:id="rId18"/>
    <p:sldId id="269" r:id="rId19"/>
    <p:sldId id="323" r:id="rId20"/>
    <p:sldId id="270" r:id="rId21"/>
    <p:sldId id="271" r:id="rId22"/>
    <p:sldId id="324" r:id="rId23"/>
    <p:sldId id="274" r:id="rId24"/>
    <p:sldId id="278" r:id="rId25"/>
    <p:sldId id="325" r:id="rId26"/>
    <p:sldId id="32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F30"/>
    <a:srgbClr val="3E001F"/>
    <a:srgbClr val="54002A"/>
    <a:srgbClr val="004846"/>
    <a:srgbClr val="005828"/>
    <a:srgbClr val="005A58"/>
    <a:srgbClr val="008080"/>
    <a:srgbClr val="480048"/>
    <a:srgbClr val="660033"/>
    <a:srgbClr val="5C00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2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Содержание</a:t>
            </a:r>
            <a:r>
              <a:rPr lang="ru-RU" baseline="0" dirty="0" smtClean="0">
                <a:solidFill>
                  <a:schemeClr val="bg1"/>
                </a:solidFill>
              </a:rPr>
              <a:t> витамина С в овощах и фруктах </a:t>
            </a:r>
          </a:p>
          <a:p>
            <a:pPr>
              <a:defRPr/>
            </a:pPr>
            <a:r>
              <a:rPr lang="ru-RU" baseline="0" dirty="0" smtClean="0">
                <a:solidFill>
                  <a:schemeClr val="bg1"/>
                </a:solidFill>
              </a:rPr>
              <a:t>(в мг на 100 г съедобной части) </a:t>
            </a:r>
            <a:endParaRPr lang="ru-RU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7321330726853321"/>
          <c:y val="5.3177423914893933E-2"/>
        </c:manualLayout>
      </c:layout>
    </c:title>
    <c:view3D>
      <c:perspective val="30"/>
    </c:view3D>
    <c:sideWall>
      <c:spPr>
        <a:gradFill>
          <a:gsLst>
            <a:gs pos="0">
              <a:schemeClr val="tx2">
                <a:lumMod val="9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chemeClr val="tx2">
                <a:lumMod val="9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5.291542552978768E-4"/>
          <c:y val="0.22947935790372662"/>
          <c:w val="0.98580237916107649"/>
          <c:h val="0.66800951762419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картофель</c:v>
                </c:pt>
              </c:strCache>
            </c:strRef>
          </c:tx>
          <c:dLbls>
            <c:dLbl>
              <c:idx val="0"/>
              <c:layout>
                <c:manualLayout>
                  <c:x val="1.5520228735064754E-2"/>
                  <c:y val="3.4018952499380695E-17"/>
                </c:manualLayout>
              </c:layout>
              <c:showVal val="1"/>
            </c:dLbl>
            <c:dLbl>
              <c:idx val="1"/>
              <c:layout>
                <c:manualLayout>
                  <c:x val="4.2327896550176719E-3"/>
                  <c:y val="5.5668019891454727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Биология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томаты</c:v>
                </c:pt>
              </c:strCache>
            </c:strRef>
          </c:tx>
          <c:dLbls>
            <c:dLbl>
              <c:idx val="0"/>
              <c:layout>
                <c:manualLayout>
                  <c:x val="1.8342088505076477E-2"/>
                  <c:y val="-6.8037904998760514E-17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25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Биология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лимон</c:v>
                </c:pt>
              </c:strCache>
            </c:strRef>
          </c:tx>
          <c:dLbls>
            <c:dLbl>
              <c:idx val="0"/>
              <c:layout>
                <c:manualLayout>
                  <c:x val="1.552022873506475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287439080047116E-2"/>
                  <c:y val="-9.2780033152424588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Биология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капуста</c:v>
                </c:pt>
              </c:strCache>
            </c:strRef>
          </c:tx>
          <c:dLbls>
            <c:dLbl>
              <c:idx val="0"/>
              <c:layout>
                <c:manualLayout>
                  <c:x val="1.2698368965052933E-2"/>
                  <c:y val="-3.7112013260969827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Биология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укроп</c:v>
                </c:pt>
              </c:strCache>
            </c:strRef>
          </c:tx>
          <c:dLbls>
            <c:dLbl>
              <c:idx val="0"/>
              <c:layout>
                <c:manualLayout>
                  <c:x val="1.9753018390082363E-2"/>
                  <c:y val="3.7112013260969827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Биология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Val val="1"/>
        </c:dLbls>
        <c:shape val="cone"/>
        <c:axId val="59751424"/>
        <c:axId val="59884672"/>
        <c:axId val="0"/>
      </c:bar3DChart>
      <c:catAx>
        <c:axId val="5975142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59884672"/>
        <c:crosses val="autoZero"/>
        <c:auto val="1"/>
        <c:lblAlgn val="ctr"/>
        <c:lblOffset val="100"/>
      </c:catAx>
      <c:valAx>
        <c:axId val="59884672"/>
        <c:scaling>
          <c:orientation val="minMax"/>
        </c:scaling>
        <c:delete val="1"/>
        <c:axPos val="l"/>
        <c:numFmt formatCode="General" sourceLinked="1"/>
        <c:tickLblPos val="none"/>
        <c:crossAx val="597514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551648254957563"/>
          <c:y val="0.15575911965629119"/>
          <c:w val="0.81287759038950191"/>
          <c:h val="5.218226674040375E-2"/>
        </c:manualLayout>
      </c:layout>
      <c:txPr>
        <a:bodyPr/>
        <a:lstStyle/>
        <a:p>
          <a:pPr>
            <a:defRPr sz="20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spPr>
    <a:gradFill>
      <a:gsLst>
        <a:gs pos="0">
          <a:schemeClr val="tx2">
            <a:lumMod val="90000"/>
          </a:scheme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E04C92-F80E-40E7-920A-34DC6C6BF7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D073DFA-8035-48E2-9FC3-2E1F7D3850A7}">
      <dgm:prSet custT="1"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Рабочий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план</a:t>
          </a: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исследования</a:t>
          </a:r>
          <a:endParaRPr kumimoji="0" lang="ru-RU" sz="2400" b="0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8E96BC09-D564-48FD-9ED7-8DE6351A7AA3}" type="parTrans" cxnId="{24466208-D9D6-4147-AAC3-D2D74C08154F}">
      <dgm:prSet/>
      <dgm:spPr/>
      <dgm:t>
        <a:bodyPr/>
        <a:lstStyle/>
        <a:p>
          <a:endParaRPr lang="ru-RU"/>
        </a:p>
      </dgm:t>
    </dgm:pt>
    <dgm:pt modelId="{ABB641DA-8886-481D-B5D4-31FA6F069E5A}" type="sibTrans" cxnId="{24466208-D9D6-4147-AAC3-D2D74C08154F}">
      <dgm:prSet/>
      <dgm:spPr/>
      <dgm:t>
        <a:bodyPr/>
        <a:lstStyle/>
        <a:p>
          <a:endParaRPr lang="ru-RU"/>
        </a:p>
      </dgm:t>
    </dgm:pt>
    <dgm:pt modelId="{B818640F-737A-47EC-914B-94B951BDFFC4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Этапы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практики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проведения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исследования</a:t>
          </a:r>
          <a:endParaRPr kumimoji="0" lang="ru-RU" b="0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31ABE40D-FCCC-4F33-9547-5B78863BD1A9}" type="parTrans" cxnId="{DF03243F-CCAE-4774-AE4F-182286FDA54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E954290-D209-4405-B89A-2E6D2B17C56A}" type="sibTrans" cxnId="{DF03243F-CCAE-4774-AE4F-182286FDA54B}">
      <dgm:prSet/>
      <dgm:spPr/>
      <dgm:t>
        <a:bodyPr/>
        <a:lstStyle/>
        <a:p>
          <a:endParaRPr lang="ru-RU"/>
        </a:p>
      </dgm:t>
    </dgm:pt>
    <dgm:pt modelId="{7503C56A-1120-4562-ADE6-303BEC3723BC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Собственно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экспериментальная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часть</a:t>
          </a:r>
          <a:endParaRPr kumimoji="0" lang="ru-RU" b="0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84B2D240-3963-4F33-88AD-8D2D2ED04867}" type="parTrans" cxnId="{CDF8970D-BC83-433C-A3BF-057E0DA001C1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FA67FE44-41C1-4A42-B4DA-2A378111CE2A}" type="sibTrans" cxnId="{CDF8970D-BC83-433C-A3BF-057E0DA001C1}">
      <dgm:prSet/>
      <dgm:spPr/>
      <dgm:t>
        <a:bodyPr/>
        <a:lstStyle/>
        <a:p>
          <a:endParaRPr lang="ru-RU"/>
        </a:p>
      </dgm:t>
    </dgm:pt>
    <dgm:pt modelId="{563FC095-161F-4542-9B32-915710471557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Оформление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результатов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исследования</a:t>
          </a:r>
          <a:endParaRPr kumimoji="0" lang="ru-RU" b="0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AED33E48-E09E-4158-9DF6-D7590671A5BF}" type="parTrans" cxnId="{279DCAFB-1416-43E4-BBBC-A5D74D253D9F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7C90E0D7-3E2A-47B1-A4DC-29711848C6C9}" type="sibTrans" cxnId="{279DCAFB-1416-43E4-BBBC-A5D74D253D9F}">
      <dgm:prSet/>
      <dgm:spPr/>
      <dgm:t>
        <a:bodyPr/>
        <a:lstStyle/>
        <a:p>
          <a:endParaRPr lang="ru-RU"/>
        </a:p>
      </dgm:t>
    </dgm:pt>
    <dgm:pt modelId="{2C67E22E-1BEC-4B09-8535-8A98E53AF1F6}" type="pres">
      <dgm:prSet presAssocID="{66E04C92-F80E-40E7-920A-34DC6C6BF7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A9C8E08-DB89-48A2-9738-551260E28728}" type="pres">
      <dgm:prSet presAssocID="{9D073DFA-8035-48E2-9FC3-2E1F7D3850A7}" presName="hierRoot1" presStyleCnt="0">
        <dgm:presLayoutVars>
          <dgm:hierBranch/>
        </dgm:presLayoutVars>
      </dgm:prSet>
      <dgm:spPr/>
    </dgm:pt>
    <dgm:pt modelId="{D2F62462-28BC-44E5-BFDC-595D4C8A05FC}" type="pres">
      <dgm:prSet presAssocID="{9D073DFA-8035-48E2-9FC3-2E1F7D3850A7}" presName="rootComposite1" presStyleCnt="0"/>
      <dgm:spPr/>
    </dgm:pt>
    <dgm:pt modelId="{FD71968A-6870-4FA5-9FE8-224D3F8CDB97}" type="pres">
      <dgm:prSet presAssocID="{9D073DFA-8035-48E2-9FC3-2E1F7D3850A7}" presName="rootText1" presStyleLbl="node0" presStyleIdx="0" presStyleCnt="1" custScaleY="147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FA4327-4A8E-4751-88D1-B53E35D848EF}" type="pres">
      <dgm:prSet presAssocID="{9D073DFA-8035-48E2-9FC3-2E1F7D3850A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12CF22B-8B4B-44F5-A582-CF57B42A8344}" type="pres">
      <dgm:prSet presAssocID="{9D073DFA-8035-48E2-9FC3-2E1F7D3850A7}" presName="hierChild2" presStyleCnt="0"/>
      <dgm:spPr/>
    </dgm:pt>
    <dgm:pt modelId="{80E9C2AE-F894-464F-9F7F-2E2DCC9601B6}" type="pres">
      <dgm:prSet presAssocID="{31ABE40D-FCCC-4F33-9547-5B78863BD1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D8710665-3F83-4664-B2F4-F89D45A4B2FF}" type="pres">
      <dgm:prSet presAssocID="{B818640F-737A-47EC-914B-94B951BDFFC4}" presName="hierRoot2" presStyleCnt="0">
        <dgm:presLayoutVars>
          <dgm:hierBranch/>
        </dgm:presLayoutVars>
      </dgm:prSet>
      <dgm:spPr/>
    </dgm:pt>
    <dgm:pt modelId="{E0F5160C-63F4-497B-B1B6-F9139100F034}" type="pres">
      <dgm:prSet presAssocID="{B818640F-737A-47EC-914B-94B951BDFFC4}" presName="rootComposite" presStyleCnt="0"/>
      <dgm:spPr/>
    </dgm:pt>
    <dgm:pt modelId="{EEAAD53C-3CF2-4342-BDC7-D5C25D27A988}" type="pres">
      <dgm:prSet presAssocID="{B818640F-737A-47EC-914B-94B951BDFFC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822900-834E-4F5F-A1F4-103A105EB46D}" type="pres">
      <dgm:prSet presAssocID="{B818640F-737A-47EC-914B-94B951BDFFC4}" presName="rootConnector" presStyleLbl="node2" presStyleIdx="0" presStyleCnt="3"/>
      <dgm:spPr/>
      <dgm:t>
        <a:bodyPr/>
        <a:lstStyle/>
        <a:p>
          <a:endParaRPr lang="ru-RU"/>
        </a:p>
      </dgm:t>
    </dgm:pt>
    <dgm:pt modelId="{4B1850F7-83AA-497D-A5E0-419C627013F1}" type="pres">
      <dgm:prSet presAssocID="{B818640F-737A-47EC-914B-94B951BDFFC4}" presName="hierChild4" presStyleCnt="0"/>
      <dgm:spPr/>
    </dgm:pt>
    <dgm:pt modelId="{E9E4D46B-9E63-4F94-82F1-67C3526101CA}" type="pres">
      <dgm:prSet presAssocID="{B818640F-737A-47EC-914B-94B951BDFFC4}" presName="hierChild5" presStyleCnt="0"/>
      <dgm:spPr/>
    </dgm:pt>
    <dgm:pt modelId="{D65CEE5A-F765-47F3-B20C-33844CCADA12}" type="pres">
      <dgm:prSet presAssocID="{84B2D240-3963-4F33-88AD-8D2D2ED04867}" presName="Name35" presStyleLbl="parChTrans1D2" presStyleIdx="1" presStyleCnt="3"/>
      <dgm:spPr/>
      <dgm:t>
        <a:bodyPr/>
        <a:lstStyle/>
        <a:p>
          <a:endParaRPr lang="ru-RU"/>
        </a:p>
      </dgm:t>
    </dgm:pt>
    <dgm:pt modelId="{D4269C6E-4DB1-439B-9823-145B875ED9E2}" type="pres">
      <dgm:prSet presAssocID="{7503C56A-1120-4562-ADE6-303BEC3723BC}" presName="hierRoot2" presStyleCnt="0">
        <dgm:presLayoutVars>
          <dgm:hierBranch/>
        </dgm:presLayoutVars>
      </dgm:prSet>
      <dgm:spPr/>
    </dgm:pt>
    <dgm:pt modelId="{687F7D98-9151-4F22-888F-2BAC6D69404F}" type="pres">
      <dgm:prSet presAssocID="{7503C56A-1120-4562-ADE6-303BEC3723BC}" presName="rootComposite" presStyleCnt="0"/>
      <dgm:spPr/>
    </dgm:pt>
    <dgm:pt modelId="{083863BA-105F-4FC3-BC9E-A2660A8C545E}" type="pres">
      <dgm:prSet presAssocID="{7503C56A-1120-4562-ADE6-303BEC3723B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827DEB-C850-4E8D-9C55-D72EF18C3743}" type="pres">
      <dgm:prSet presAssocID="{7503C56A-1120-4562-ADE6-303BEC3723BC}" presName="rootConnector" presStyleLbl="node2" presStyleIdx="1" presStyleCnt="3"/>
      <dgm:spPr/>
      <dgm:t>
        <a:bodyPr/>
        <a:lstStyle/>
        <a:p>
          <a:endParaRPr lang="ru-RU"/>
        </a:p>
      </dgm:t>
    </dgm:pt>
    <dgm:pt modelId="{F1FB66BF-9259-4008-BBC0-CCC7791866F4}" type="pres">
      <dgm:prSet presAssocID="{7503C56A-1120-4562-ADE6-303BEC3723BC}" presName="hierChild4" presStyleCnt="0"/>
      <dgm:spPr/>
    </dgm:pt>
    <dgm:pt modelId="{E230E12F-BC12-4607-865B-E061235CCEE1}" type="pres">
      <dgm:prSet presAssocID="{7503C56A-1120-4562-ADE6-303BEC3723BC}" presName="hierChild5" presStyleCnt="0"/>
      <dgm:spPr/>
    </dgm:pt>
    <dgm:pt modelId="{93E08861-4B34-4177-BE93-8D16C714C204}" type="pres">
      <dgm:prSet presAssocID="{AED33E48-E09E-4158-9DF6-D7590671A5B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E44F5FE-C5C0-4C45-B617-F8A979E2142A}" type="pres">
      <dgm:prSet presAssocID="{563FC095-161F-4542-9B32-915710471557}" presName="hierRoot2" presStyleCnt="0">
        <dgm:presLayoutVars>
          <dgm:hierBranch/>
        </dgm:presLayoutVars>
      </dgm:prSet>
      <dgm:spPr/>
    </dgm:pt>
    <dgm:pt modelId="{E36BC285-54BD-4A97-9D01-3B70B28AC8B0}" type="pres">
      <dgm:prSet presAssocID="{563FC095-161F-4542-9B32-915710471557}" presName="rootComposite" presStyleCnt="0"/>
      <dgm:spPr/>
    </dgm:pt>
    <dgm:pt modelId="{5AF532CF-E777-4DEE-A7DF-ADDBDD8B2C3F}" type="pres">
      <dgm:prSet presAssocID="{563FC095-161F-4542-9B32-91571047155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C119BF-2649-4220-BC32-D51FD163EF58}" type="pres">
      <dgm:prSet presAssocID="{563FC095-161F-4542-9B32-915710471557}" presName="rootConnector" presStyleLbl="node2" presStyleIdx="2" presStyleCnt="3"/>
      <dgm:spPr/>
      <dgm:t>
        <a:bodyPr/>
        <a:lstStyle/>
        <a:p>
          <a:endParaRPr lang="ru-RU"/>
        </a:p>
      </dgm:t>
    </dgm:pt>
    <dgm:pt modelId="{F318533F-C1B0-409D-BFBC-6BD6F3883865}" type="pres">
      <dgm:prSet presAssocID="{563FC095-161F-4542-9B32-915710471557}" presName="hierChild4" presStyleCnt="0"/>
      <dgm:spPr/>
    </dgm:pt>
    <dgm:pt modelId="{C1E25997-BA2A-4DA4-9FFE-484CAD741959}" type="pres">
      <dgm:prSet presAssocID="{563FC095-161F-4542-9B32-915710471557}" presName="hierChild5" presStyleCnt="0"/>
      <dgm:spPr/>
    </dgm:pt>
    <dgm:pt modelId="{77788C70-DD62-44F9-B598-29FF85C88933}" type="pres">
      <dgm:prSet presAssocID="{9D073DFA-8035-48E2-9FC3-2E1F7D3850A7}" presName="hierChild3" presStyleCnt="0"/>
      <dgm:spPr/>
    </dgm:pt>
  </dgm:ptLst>
  <dgm:cxnLst>
    <dgm:cxn modelId="{B47C33FE-BE35-46E7-8EEE-17C5BC29124E}" type="presOf" srcId="{563FC095-161F-4542-9B32-915710471557}" destId="{5AF532CF-E777-4DEE-A7DF-ADDBDD8B2C3F}" srcOrd="0" destOrd="0" presId="urn:microsoft.com/office/officeart/2005/8/layout/orgChart1"/>
    <dgm:cxn modelId="{4B4A37FC-16C1-4B3D-8EB0-ECA033064587}" type="presOf" srcId="{B818640F-737A-47EC-914B-94B951BDFFC4}" destId="{BA822900-834E-4F5F-A1F4-103A105EB46D}" srcOrd="1" destOrd="0" presId="urn:microsoft.com/office/officeart/2005/8/layout/orgChart1"/>
    <dgm:cxn modelId="{98B11C20-CAF5-49DF-AD4B-9D7B21444F1C}" type="presOf" srcId="{31ABE40D-FCCC-4F33-9547-5B78863BD1A9}" destId="{80E9C2AE-F894-464F-9F7F-2E2DCC9601B6}" srcOrd="0" destOrd="0" presId="urn:microsoft.com/office/officeart/2005/8/layout/orgChart1"/>
    <dgm:cxn modelId="{279DCAFB-1416-43E4-BBBC-A5D74D253D9F}" srcId="{9D073DFA-8035-48E2-9FC3-2E1F7D3850A7}" destId="{563FC095-161F-4542-9B32-915710471557}" srcOrd="2" destOrd="0" parTransId="{AED33E48-E09E-4158-9DF6-D7590671A5BF}" sibTransId="{7C90E0D7-3E2A-47B1-A4DC-29711848C6C9}"/>
    <dgm:cxn modelId="{37F20BC0-3874-47E5-958F-5082E3A4C442}" type="presOf" srcId="{AED33E48-E09E-4158-9DF6-D7590671A5BF}" destId="{93E08861-4B34-4177-BE93-8D16C714C204}" srcOrd="0" destOrd="0" presId="urn:microsoft.com/office/officeart/2005/8/layout/orgChart1"/>
    <dgm:cxn modelId="{24466208-D9D6-4147-AAC3-D2D74C08154F}" srcId="{66E04C92-F80E-40E7-920A-34DC6C6BF749}" destId="{9D073DFA-8035-48E2-9FC3-2E1F7D3850A7}" srcOrd="0" destOrd="0" parTransId="{8E96BC09-D564-48FD-9ED7-8DE6351A7AA3}" sibTransId="{ABB641DA-8886-481D-B5D4-31FA6F069E5A}"/>
    <dgm:cxn modelId="{C11D9C4E-29E3-4833-8ED9-85AFA4A09E92}" type="presOf" srcId="{9D073DFA-8035-48E2-9FC3-2E1F7D3850A7}" destId="{BEFA4327-4A8E-4751-88D1-B53E35D848EF}" srcOrd="1" destOrd="0" presId="urn:microsoft.com/office/officeart/2005/8/layout/orgChart1"/>
    <dgm:cxn modelId="{018ACBC7-2C82-4C33-B75D-EDB51EF8190A}" type="presOf" srcId="{84B2D240-3963-4F33-88AD-8D2D2ED04867}" destId="{D65CEE5A-F765-47F3-B20C-33844CCADA12}" srcOrd="0" destOrd="0" presId="urn:microsoft.com/office/officeart/2005/8/layout/orgChart1"/>
    <dgm:cxn modelId="{CDF8970D-BC83-433C-A3BF-057E0DA001C1}" srcId="{9D073DFA-8035-48E2-9FC3-2E1F7D3850A7}" destId="{7503C56A-1120-4562-ADE6-303BEC3723BC}" srcOrd="1" destOrd="0" parTransId="{84B2D240-3963-4F33-88AD-8D2D2ED04867}" sibTransId="{FA67FE44-41C1-4A42-B4DA-2A378111CE2A}"/>
    <dgm:cxn modelId="{E48299E9-6337-4CC0-8AD9-9918BA9EA458}" type="presOf" srcId="{7503C56A-1120-4562-ADE6-303BEC3723BC}" destId="{083863BA-105F-4FC3-BC9E-A2660A8C545E}" srcOrd="0" destOrd="0" presId="urn:microsoft.com/office/officeart/2005/8/layout/orgChart1"/>
    <dgm:cxn modelId="{D9DACFD6-5073-48C2-A87F-C6A99F4E949F}" type="presOf" srcId="{7503C56A-1120-4562-ADE6-303BEC3723BC}" destId="{A3827DEB-C850-4E8D-9C55-D72EF18C3743}" srcOrd="1" destOrd="0" presId="urn:microsoft.com/office/officeart/2005/8/layout/orgChart1"/>
    <dgm:cxn modelId="{D6DB9B4C-8641-43CE-BB9E-A4468930EE83}" type="presOf" srcId="{66E04C92-F80E-40E7-920A-34DC6C6BF749}" destId="{2C67E22E-1BEC-4B09-8535-8A98E53AF1F6}" srcOrd="0" destOrd="0" presId="urn:microsoft.com/office/officeart/2005/8/layout/orgChart1"/>
    <dgm:cxn modelId="{FC57E6FA-8453-4E94-BD57-F9E7CC8F0CBC}" type="presOf" srcId="{9D073DFA-8035-48E2-9FC3-2E1F7D3850A7}" destId="{FD71968A-6870-4FA5-9FE8-224D3F8CDB97}" srcOrd="0" destOrd="0" presId="urn:microsoft.com/office/officeart/2005/8/layout/orgChart1"/>
    <dgm:cxn modelId="{387893B4-8406-4EE7-8B53-C47BCA851F25}" type="presOf" srcId="{563FC095-161F-4542-9B32-915710471557}" destId="{11C119BF-2649-4220-BC32-D51FD163EF58}" srcOrd="1" destOrd="0" presId="urn:microsoft.com/office/officeart/2005/8/layout/orgChart1"/>
    <dgm:cxn modelId="{E850FAF4-3BD9-4828-B8B9-CF729432B5A5}" type="presOf" srcId="{B818640F-737A-47EC-914B-94B951BDFFC4}" destId="{EEAAD53C-3CF2-4342-BDC7-D5C25D27A988}" srcOrd="0" destOrd="0" presId="urn:microsoft.com/office/officeart/2005/8/layout/orgChart1"/>
    <dgm:cxn modelId="{DF03243F-CCAE-4774-AE4F-182286FDA54B}" srcId="{9D073DFA-8035-48E2-9FC3-2E1F7D3850A7}" destId="{B818640F-737A-47EC-914B-94B951BDFFC4}" srcOrd="0" destOrd="0" parTransId="{31ABE40D-FCCC-4F33-9547-5B78863BD1A9}" sibTransId="{DE954290-D209-4405-B89A-2E6D2B17C56A}"/>
    <dgm:cxn modelId="{E631BFBA-2FFE-4DDC-AF5A-9B133E32DE25}" type="presParOf" srcId="{2C67E22E-1BEC-4B09-8535-8A98E53AF1F6}" destId="{9A9C8E08-DB89-48A2-9738-551260E28728}" srcOrd="0" destOrd="0" presId="urn:microsoft.com/office/officeart/2005/8/layout/orgChart1"/>
    <dgm:cxn modelId="{B6E6320E-3BB8-41E9-9700-AF9A1AF70381}" type="presParOf" srcId="{9A9C8E08-DB89-48A2-9738-551260E28728}" destId="{D2F62462-28BC-44E5-BFDC-595D4C8A05FC}" srcOrd="0" destOrd="0" presId="urn:microsoft.com/office/officeart/2005/8/layout/orgChart1"/>
    <dgm:cxn modelId="{FAC51C37-1D63-4DEE-8357-B286C5479A03}" type="presParOf" srcId="{D2F62462-28BC-44E5-BFDC-595D4C8A05FC}" destId="{FD71968A-6870-4FA5-9FE8-224D3F8CDB97}" srcOrd="0" destOrd="0" presId="urn:microsoft.com/office/officeart/2005/8/layout/orgChart1"/>
    <dgm:cxn modelId="{8B2456A5-B8EA-4B6D-8A7F-368D50557CB3}" type="presParOf" srcId="{D2F62462-28BC-44E5-BFDC-595D4C8A05FC}" destId="{BEFA4327-4A8E-4751-88D1-B53E35D848EF}" srcOrd="1" destOrd="0" presId="urn:microsoft.com/office/officeart/2005/8/layout/orgChart1"/>
    <dgm:cxn modelId="{0AA87F96-B654-47C6-A55B-96413F5C3173}" type="presParOf" srcId="{9A9C8E08-DB89-48A2-9738-551260E28728}" destId="{912CF22B-8B4B-44F5-A582-CF57B42A8344}" srcOrd="1" destOrd="0" presId="urn:microsoft.com/office/officeart/2005/8/layout/orgChart1"/>
    <dgm:cxn modelId="{11AC7C1A-D3CB-4C7E-8A46-0FF4DDDAC3F9}" type="presParOf" srcId="{912CF22B-8B4B-44F5-A582-CF57B42A8344}" destId="{80E9C2AE-F894-464F-9F7F-2E2DCC9601B6}" srcOrd="0" destOrd="0" presId="urn:microsoft.com/office/officeart/2005/8/layout/orgChart1"/>
    <dgm:cxn modelId="{4B0DA70F-3BCA-42F9-AE22-2150E03645E2}" type="presParOf" srcId="{912CF22B-8B4B-44F5-A582-CF57B42A8344}" destId="{D8710665-3F83-4664-B2F4-F89D45A4B2FF}" srcOrd="1" destOrd="0" presId="urn:microsoft.com/office/officeart/2005/8/layout/orgChart1"/>
    <dgm:cxn modelId="{B0055039-C408-40E9-B8EE-0B9CB237EE13}" type="presParOf" srcId="{D8710665-3F83-4664-B2F4-F89D45A4B2FF}" destId="{E0F5160C-63F4-497B-B1B6-F9139100F034}" srcOrd="0" destOrd="0" presId="urn:microsoft.com/office/officeart/2005/8/layout/orgChart1"/>
    <dgm:cxn modelId="{3AAADB46-3CA0-4466-8465-1C67A8A10812}" type="presParOf" srcId="{E0F5160C-63F4-497B-B1B6-F9139100F034}" destId="{EEAAD53C-3CF2-4342-BDC7-D5C25D27A988}" srcOrd="0" destOrd="0" presId="urn:microsoft.com/office/officeart/2005/8/layout/orgChart1"/>
    <dgm:cxn modelId="{8406B93C-00A7-4354-977F-F5FFD3781EA9}" type="presParOf" srcId="{E0F5160C-63F4-497B-B1B6-F9139100F034}" destId="{BA822900-834E-4F5F-A1F4-103A105EB46D}" srcOrd="1" destOrd="0" presId="urn:microsoft.com/office/officeart/2005/8/layout/orgChart1"/>
    <dgm:cxn modelId="{37385221-01CF-46EA-8A4D-30A70EBE9038}" type="presParOf" srcId="{D8710665-3F83-4664-B2F4-F89D45A4B2FF}" destId="{4B1850F7-83AA-497D-A5E0-419C627013F1}" srcOrd="1" destOrd="0" presId="urn:microsoft.com/office/officeart/2005/8/layout/orgChart1"/>
    <dgm:cxn modelId="{7677D7C7-F0A3-42E6-A9E2-A46A942B0403}" type="presParOf" srcId="{D8710665-3F83-4664-B2F4-F89D45A4B2FF}" destId="{E9E4D46B-9E63-4F94-82F1-67C3526101CA}" srcOrd="2" destOrd="0" presId="urn:microsoft.com/office/officeart/2005/8/layout/orgChart1"/>
    <dgm:cxn modelId="{206A7509-AF6A-4234-AF4B-EA01F276C2AB}" type="presParOf" srcId="{912CF22B-8B4B-44F5-A582-CF57B42A8344}" destId="{D65CEE5A-F765-47F3-B20C-33844CCADA12}" srcOrd="2" destOrd="0" presId="urn:microsoft.com/office/officeart/2005/8/layout/orgChart1"/>
    <dgm:cxn modelId="{77BF273C-E93F-414E-A4AA-120FA008EA8E}" type="presParOf" srcId="{912CF22B-8B4B-44F5-A582-CF57B42A8344}" destId="{D4269C6E-4DB1-439B-9823-145B875ED9E2}" srcOrd="3" destOrd="0" presId="urn:microsoft.com/office/officeart/2005/8/layout/orgChart1"/>
    <dgm:cxn modelId="{1122C790-5B8D-46F9-B447-363B27AF4C63}" type="presParOf" srcId="{D4269C6E-4DB1-439B-9823-145B875ED9E2}" destId="{687F7D98-9151-4F22-888F-2BAC6D69404F}" srcOrd="0" destOrd="0" presId="urn:microsoft.com/office/officeart/2005/8/layout/orgChart1"/>
    <dgm:cxn modelId="{EA315DE2-F9A7-4E2A-ACE8-949896E1E507}" type="presParOf" srcId="{687F7D98-9151-4F22-888F-2BAC6D69404F}" destId="{083863BA-105F-4FC3-BC9E-A2660A8C545E}" srcOrd="0" destOrd="0" presId="urn:microsoft.com/office/officeart/2005/8/layout/orgChart1"/>
    <dgm:cxn modelId="{AC610327-3E35-4AE8-A100-FD63FFEA9BB6}" type="presParOf" srcId="{687F7D98-9151-4F22-888F-2BAC6D69404F}" destId="{A3827DEB-C850-4E8D-9C55-D72EF18C3743}" srcOrd="1" destOrd="0" presId="urn:microsoft.com/office/officeart/2005/8/layout/orgChart1"/>
    <dgm:cxn modelId="{3BD545E3-2F3A-4155-AA86-43AAC1CFF5A1}" type="presParOf" srcId="{D4269C6E-4DB1-439B-9823-145B875ED9E2}" destId="{F1FB66BF-9259-4008-BBC0-CCC7791866F4}" srcOrd="1" destOrd="0" presId="urn:microsoft.com/office/officeart/2005/8/layout/orgChart1"/>
    <dgm:cxn modelId="{384BED22-C1A2-416B-900F-ECFE5368FBCA}" type="presParOf" srcId="{D4269C6E-4DB1-439B-9823-145B875ED9E2}" destId="{E230E12F-BC12-4607-865B-E061235CCEE1}" srcOrd="2" destOrd="0" presId="urn:microsoft.com/office/officeart/2005/8/layout/orgChart1"/>
    <dgm:cxn modelId="{200419A6-9699-4EFC-9D3F-5004E9261BA9}" type="presParOf" srcId="{912CF22B-8B4B-44F5-A582-CF57B42A8344}" destId="{93E08861-4B34-4177-BE93-8D16C714C204}" srcOrd="4" destOrd="0" presId="urn:microsoft.com/office/officeart/2005/8/layout/orgChart1"/>
    <dgm:cxn modelId="{957152F3-FEA7-4191-B446-03C30263BE92}" type="presParOf" srcId="{912CF22B-8B4B-44F5-A582-CF57B42A8344}" destId="{DE44F5FE-C5C0-4C45-B617-F8A979E2142A}" srcOrd="5" destOrd="0" presId="urn:microsoft.com/office/officeart/2005/8/layout/orgChart1"/>
    <dgm:cxn modelId="{50F1CEBE-B11A-413A-ACB3-D35569B1D52B}" type="presParOf" srcId="{DE44F5FE-C5C0-4C45-B617-F8A979E2142A}" destId="{E36BC285-54BD-4A97-9D01-3B70B28AC8B0}" srcOrd="0" destOrd="0" presId="urn:microsoft.com/office/officeart/2005/8/layout/orgChart1"/>
    <dgm:cxn modelId="{FB7F69D6-2F90-4CFC-9F3B-54199110861D}" type="presParOf" srcId="{E36BC285-54BD-4A97-9D01-3B70B28AC8B0}" destId="{5AF532CF-E777-4DEE-A7DF-ADDBDD8B2C3F}" srcOrd="0" destOrd="0" presId="urn:microsoft.com/office/officeart/2005/8/layout/orgChart1"/>
    <dgm:cxn modelId="{06C873BB-30D5-4B53-9CBD-69E13DC59ECE}" type="presParOf" srcId="{E36BC285-54BD-4A97-9D01-3B70B28AC8B0}" destId="{11C119BF-2649-4220-BC32-D51FD163EF58}" srcOrd="1" destOrd="0" presId="urn:microsoft.com/office/officeart/2005/8/layout/orgChart1"/>
    <dgm:cxn modelId="{6BFDEAC6-5BB2-4E62-8B6A-BF7284C68267}" type="presParOf" srcId="{DE44F5FE-C5C0-4C45-B617-F8A979E2142A}" destId="{F318533F-C1B0-409D-BFBC-6BD6F3883865}" srcOrd="1" destOrd="0" presId="urn:microsoft.com/office/officeart/2005/8/layout/orgChart1"/>
    <dgm:cxn modelId="{7B4F2BFB-270E-4781-BD60-050AC1E133EA}" type="presParOf" srcId="{DE44F5FE-C5C0-4C45-B617-F8A979E2142A}" destId="{C1E25997-BA2A-4DA4-9FFE-484CAD741959}" srcOrd="2" destOrd="0" presId="urn:microsoft.com/office/officeart/2005/8/layout/orgChart1"/>
    <dgm:cxn modelId="{5B32D015-9C85-427F-AEF8-0C80796DF358}" type="presParOf" srcId="{9A9C8E08-DB89-48A2-9738-551260E28728}" destId="{77788C70-DD62-44F9-B598-29FF85C889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6B60A-ACED-4EB3-9149-B3F4ECD0DC9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CFDE0F3-6D93-4CA9-81DB-60ED45934079}">
      <dgm:prSet custT="1"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Информационные источники</a:t>
          </a:r>
          <a:endParaRPr kumimoji="0" lang="ru-RU" sz="4000" b="0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B60F7879-A7F1-4F65-9228-A2537D6DA3C9}" type="parTrans" cxnId="{AC5A57A5-0A6B-48C8-8EE1-55DAF7E7992D}">
      <dgm:prSet/>
      <dgm:spPr/>
      <dgm:t>
        <a:bodyPr/>
        <a:lstStyle/>
        <a:p>
          <a:endParaRPr lang="ru-RU"/>
        </a:p>
      </dgm:t>
    </dgm:pt>
    <dgm:pt modelId="{C98BAEF3-7DCB-45E0-8D02-59C8F45BE15A}" type="sibTrans" cxnId="{AC5A57A5-0A6B-48C8-8EE1-55DAF7E7992D}">
      <dgm:prSet/>
      <dgm:spPr/>
      <dgm:t>
        <a:bodyPr/>
        <a:lstStyle/>
        <a:p>
          <a:endParaRPr lang="ru-RU"/>
        </a:p>
      </dgm:t>
    </dgm:pt>
    <dgm:pt modelId="{B357E400-992F-4718-A950-A8EE27F3CB76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Учебная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литература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7EA9E19C-6D41-474E-A63C-876CC05DE7F0}" type="parTrans" cxnId="{B918C191-AEE4-4BA7-AE7C-645D0654DEE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447A1B40-678C-492B-9559-5B0ECA1B9545}" type="sibTrans" cxnId="{B918C191-AEE4-4BA7-AE7C-645D0654DEEB}">
      <dgm:prSet/>
      <dgm:spPr/>
      <dgm:t>
        <a:bodyPr/>
        <a:lstStyle/>
        <a:p>
          <a:endParaRPr lang="ru-RU"/>
        </a:p>
      </dgm:t>
    </dgm:pt>
    <dgm:pt modelId="{F0E8D906-DE04-4D60-A2E1-D4BDD19A6A5A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Справочная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литература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02C10A8F-D6A3-4B12-8711-5A5E25F1F01E}" type="parTrans" cxnId="{BF11626C-1D41-4177-8838-CB276BC4041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845171D-BD17-4450-AA54-4496BE09EFBA}" type="sibTrans" cxnId="{BF11626C-1D41-4177-8838-CB276BC40419}">
      <dgm:prSet/>
      <dgm:spPr/>
      <dgm:t>
        <a:bodyPr/>
        <a:lstStyle/>
        <a:p>
          <a:endParaRPr lang="ru-RU"/>
        </a:p>
      </dgm:t>
    </dgm:pt>
    <dgm:pt modelId="{A27DFB3C-35BD-4D2E-979D-D35BCAF813B8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Научная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литература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DC503B17-91E8-4234-876F-3D7E7E35626A}" type="parTrans" cxnId="{C16DB7AD-740C-4C38-BAEF-4CA2CFB0746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94A00F3A-D7D4-4484-926C-C77FD5F691F8}" type="sibTrans" cxnId="{C16DB7AD-740C-4C38-BAEF-4CA2CFB07466}">
      <dgm:prSet/>
      <dgm:spPr/>
      <dgm:t>
        <a:bodyPr/>
        <a:lstStyle/>
        <a:p>
          <a:endParaRPr lang="ru-RU"/>
        </a:p>
      </dgm:t>
    </dgm:pt>
    <dgm:pt modelId="{F64598B9-2AA2-4FBA-B313-3780F2FFF82C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Периодические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издания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5CBF95E4-20A6-4505-A8B9-769A5F20ADB1}" type="parTrans" cxnId="{2EF11660-39CC-48B5-95BF-EAFE5951C0E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5BD33B9-4185-4042-9C5F-C52D566D5AD0}" type="sibTrans" cxnId="{2EF11660-39CC-48B5-95BF-EAFE5951C0E3}">
      <dgm:prSet/>
      <dgm:spPr/>
      <dgm:t>
        <a:bodyPr/>
        <a:lstStyle/>
        <a:p>
          <a:endParaRPr lang="ru-RU"/>
        </a:p>
      </dgm:t>
    </dgm:pt>
    <dgm:pt modelId="{3E9DCF15-4980-40A6-A377-13E1CCE1EC17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Интернет-источники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585DB802-14EA-4C41-83BA-A2176C5A8A88}" type="parTrans" cxnId="{DDE83B92-AE5E-40B1-B0FF-989886EEF53A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F099EDC-A2B9-4C5B-8406-38C0352BB343}" type="sibTrans" cxnId="{DDE83B92-AE5E-40B1-B0FF-989886EEF53A}">
      <dgm:prSet/>
      <dgm:spPr/>
      <dgm:t>
        <a:bodyPr/>
        <a:lstStyle/>
        <a:p>
          <a:endParaRPr lang="ru-RU"/>
        </a:p>
      </dgm:t>
    </dgm:pt>
    <dgm:pt modelId="{B63146FF-8751-4206-9A42-42D08139E778}" type="pres">
      <dgm:prSet presAssocID="{41D6B60A-ACED-4EB3-9149-B3F4ECD0DC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F20124-167B-4F1C-BACE-8E44C50C4858}" type="pres">
      <dgm:prSet presAssocID="{6CFDE0F3-6D93-4CA9-81DB-60ED45934079}" presName="hierRoot1" presStyleCnt="0">
        <dgm:presLayoutVars>
          <dgm:hierBranch/>
        </dgm:presLayoutVars>
      </dgm:prSet>
      <dgm:spPr/>
    </dgm:pt>
    <dgm:pt modelId="{002708FF-E282-44EC-B0FF-4D8D8061C3F8}" type="pres">
      <dgm:prSet presAssocID="{6CFDE0F3-6D93-4CA9-81DB-60ED45934079}" presName="rootComposite1" presStyleCnt="0"/>
      <dgm:spPr/>
    </dgm:pt>
    <dgm:pt modelId="{BFEECFD3-CA95-4805-81A7-779933122E01}" type="pres">
      <dgm:prSet presAssocID="{6CFDE0F3-6D93-4CA9-81DB-60ED45934079}" presName="rootText1" presStyleLbl="node0" presStyleIdx="0" presStyleCnt="1" custScaleX="676497" custScaleY="3667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D64B86-7495-461B-BB5D-10B4A6203823}" type="pres">
      <dgm:prSet presAssocID="{6CFDE0F3-6D93-4CA9-81DB-60ED4593407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1BAFAD1-6461-4134-95B4-9A708298F5A0}" type="pres">
      <dgm:prSet presAssocID="{6CFDE0F3-6D93-4CA9-81DB-60ED45934079}" presName="hierChild2" presStyleCnt="0"/>
      <dgm:spPr/>
    </dgm:pt>
    <dgm:pt modelId="{58D05E63-71DB-4F7B-B166-77FFEE2582FE}" type="pres">
      <dgm:prSet presAssocID="{7EA9E19C-6D41-474E-A63C-876CC05DE7F0}" presName="Name35" presStyleLbl="parChTrans1D2" presStyleIdx="0" presStyleCnt="5"/>
      <dgm:spPr/>
      <dgm:t>
        <a:bodyPr/>
        <a:lstStyle/>
        <a:p>
          <a:endParaRPr lang="ru-RU"/>
        </a:p>
      </dgm:t>
    </dgm:pt>
    <dgm:pt modelId="{AFD7D9C6-C7D9-4299-B03B-18FB249B0DFE}" type="pres">
      <dgm:prSet presAssocID="{B357E400-992F-4718-A950-A8EE27F3CB76}" presName="hierRoot2" presStyleCnt="0">
        <dgm:presLayoutVars>
          <dgm:hierBranch/>
        </dgm:presLayoutVars>
      </dgm:prSet>
      <dgm:spPr/>
    </dgm:pt>
    <dgm:pt modelId="{D66B3ABC-AD71-4027-85E5-0D96F17C43F7}" type="pres">
      <dgm:prSet presAssocID="{B357E400-992F-4718-A950-A8EE27F3CB76}" presName="rootComposite" presStyleCnt="0"/>
      <dgm:spPr/>
    </dgm:pt>
    <dgm:pt modelId="{6B677578-9696-4C38-8CFD-6D187249FC53}" type="pres">
      <dgm:prSet presAssocID="{B357E400-992F-4718-A950-A8EE27F3CB76}" presName="rootText" presStyleLbl="node2" presStyleIdx="0" presStyleCnt="5" custScaleX="136577" custScaleY="3688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B5810C-E59F-417D-A642-B34370B50790}" type="pres">
      <dgm:prSet presAssocID="{B357E400-992F-4718-A950-A8EE27F3CB76}" presName="rootConnector" presStyleLbl="node2" presStyleIdx="0" presStyleCnt="5"/>
      <dgm:spPr/>
      <dgm:t>
        <a:bodyPr/>
        <a:lstStyle/>
        <a:p>
          <a:endParaRPr lang="ru-RU"/>
        </a:p>
      </dgm:t>
    </dgm:pt>
    <dgm:pt modelId="{4673E71D-710C-4F05-AF07-56548AA1633F}" type="pres">
      <dgm:prSet presAssocID="{B357E400-992F-4718-A950-A8EE27F3CB76}" presName="hierChild4" presStyleCnt="0"/>
      <dgm:spPr/>
    </dgm:pt>
    <dgm:pt modelId="{3DE1943A-DABF-4727-8A06-49FDA7F9D142}" type="pres">
      <dgm:prSet presAssocID="{B357E400-992F-4718-A950-A8EE27F3CB76}" presName="hierChild5" presStyleCnt="0"/>
      <dgm:spPr/>
    </dgm:pt>
    <dgm:pt modelId="{DC6B48B0-372A-46F9-95A5-1DF125766FA5}" type="pres">
      <dgm:prSet presAssocID="{02C10A8F-D6A3-4B12-8711-5A5E25F1F01E}" presName="Name35" presStyleLbl="parChTrans1D2" presStyleIdx="1" presStyleCnt="5"/>
      <dgm:spPr/>
      <dgm:t>
        <a:bodyPr/>
        <a:lstStyle/>
        <a:p>
          <a:endParaRPr lang="ru-RU"/>
        </a:p>
      </dgm:t>
    </dgm:pt>
    <dgm:pt modelId="{452F446F-A0B6-4C74-8DE9-FED61834AB42}" type="pres">
      <dgm:prSet presAssocID="{F0E8D906-DE04-4D60-A2E1-D4BDD19A6A5A}" presName="hierRoot2" presStyleCnt="0">
        <dgm:presLayoutVars>
          <dgm:hierBranch/>
        </dgm:presLayoutVars>
      </dgm:prSet>
      <dgm:spPr/>
    </dgm:pt>
    <dgm:pt modelId="{559EFE18-2105-4AE0-9F49-01D25B784138}" type="pres">
      <dgm:prSet presAssocID="{F0E8D906-DE04-4D60-A2E1-D4BDD19A6A5A}" presName="rootComposite" presStyleCnt="0"/>
      <dgm:spPr/>
    </dgm:pt>
    <dgm:pt modelId="{CF0B5F87-4174-4995-9360-D058C3D44D3E}" type="pres">
      <dgm:prSet presAssocID="{F0E8D906-DE04-4D60-A2E1-D4BDD19A6A5A}" presName="rootText" presStyleLbl="node2" presStyleIdx="1" presStyleCnt="5" custScaleX="113189" custScaleY="3651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444F31-F2A1-494C-8711-81BA8D44F38F}" type="pres">
      <dgm:prSet presAssocID="{F0E8D906-DE04-4D60-A2E1-D4BDD19A6A5A}" presName="rootConnector" presStyleLbl="node2" presStyleIdx="1" presStyleCnt="5"/>
      <dgm:spPr/>
      <dgm:t>
        <a:bodyPr/>
        <a:lstStyle/>
        <a:p>
          <a:endParaRPr lang="ru-RU"/>
        </a:p>
      </dgm:t>
    </dgm:pt>
    <dgm:pt modelId="{B8A6F813-7828-4A0A-A120-88D887D1FFCF}" type="pres">
      <dgm:prSet presAssocID="{F0E8D906-DE04-4D60-A2E1-D4BDD19A6A5A}" presName="hierChild4" presStyleCnt="0"/>
      <dgm:spPr/>
    </dgm:pt>
    <dgm:pt modelId="{5B5F9EC6-8743-4EE2-9670-C805322FD762}" type="pres">
      <dgm:prSet presAssocID="{F0E8D906-DE04-4D60-A2E1-D4BDD19A6A5A}" presName="hierChild5" presStyleCnt="0"/>
      <dgm:spPr/>
    </dgm:pt>
    <dgm:pt modelId="{0518CD05-532D-4A7A-831D-05A0D0FCD735}" type="pres">
      <dgm:prSet presAssocID="{DC503B17-91E8-4234-876F-3D7E7E35626A}" presName="Name35" presStyleLbl="parChTrans1D2" presStyleIdx="2" presStyleCnt="5"/>
      <dgm:spPr/>
      <dgm:t>
        <a:bodyPr/>
        <a:lstStyle/>
        <a:p>
          <a:endParaRPr lang="ru-RU"/>
        </a:p>
      </dgm:t>
    </dgm:pt>
    <dgm:pt modelId="{A7A87642-E69F-49E6-A7EE-592705AFF3A6}" type="pres">
      <dgm:prSet presAssocID="{A27DFB3C-35BD-4D2E-979D-D35BCAF813B8}" presName="hierRoot2" presStyleCnt="0">
        <dgm:presLayoutVars>
          <dgm:hierBranch/>
        </dgm:presLayoutVars>
      </dgm:prSet>
      <dgm:spPr/>
    </dgm:pt>
    <dgm:pt modelId="{9C61527E-09E1-4C01-97DC-9C0F404D4775}" type="pres">
      <dgm:prSet presAssocID="{A27DFB3C-35BD-4D2E-979D-D35BCAF813B8}" presName="rootComposite" presStyleCnt="0"/>
      <dgm:spPr/>
    </dgm:pt>
    <dgm:pt modelId="{1CE2198B-4AED-4208-B37F-8D9FDE89226B}" type="pres">
      <dgm:prSet presAssocID="{A27DFB3C-35BD-4D2E-979D-D35BCAF813B8}" presName="rootText" presStyleLbl="node2" presStyleIdx="2" presStyleCnt="5" custScaleX="123714" custScaleY="361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895411-50A6-4AE2-9A3D-EB67C03F6A78}" type="pres">
      <dgm:prSet presAssocID="{A27DFB3C-35BD-4D2E-979D-D35BCAF813B8}" presName="rootConnector" presStyleLbl="node2" presStyleIdx="2" presStyleCnt="5"/>
      <dgm:spPr/>
      <dgm:t>
        <a:bodyPr/>
        <a:lstStyle/>
        <a:p>
          <a:endParaRPr lang="ru-RU"/>
        </a:p>
      </dgm:t>
    </dgm:pt>
    <dgm:pt modelId="{51706850-7D41-4F1C-9B42-C0E18970EF00}" type="pres">
      <dgm:prSet presAssocID="{A27DFB3C-35BD-4D2E-979D-D35BCAF813B8}" presName="hierChild4" presStyleCnt="0"/>
      <dgm:spPr/>
    </dgm:pt>
    <dgm:pt modelId="{3D41F124-98B5-4BCC-992F-DDF2774C7284}" type="pres">
      <dgm:prSet presAssocID="{A27DFB3C-35BD-4D2E-979D-D35BCAF813B8}" presName="hierChild5" presStyleCnt="0"/>
      <dgm:spPr/>
    </dgm:pt>
    <dgm:pt modelId="{0E34CB42-C253-45EF-8629-D4F93AC6A7D7}" type="pres">
      <dgm:prSet presAssocID="{5CBF95E4-20A6-4505-A8B9-769A5F20ADB1}" presName="Name35" presStyleLbl="parChTrans1D2" presStyleIdx="3" presStyleCnt="5"/>
      <dgm:spPr/>
      <dgm:t>
        <a:bodyPr/>
        <a:lstStyle/>
        <a:p>
          <a:endParaRPr lang="ru-RU"/>
        </a:p>
      </dgm:t>
    </dgm:pt>
    <dgm:pt modelId="{ED607908-7A57-41D8-A4EA-BADFEE28B607}" type="pres">
      <dgm:prSet presAssocID="{F64598B9-2AA2-4FBA-B313-3780F2FFF82C}" presName="hierRoot2" presStyleCnt="0">
        <dgm:presLayoutVars>
          <dgm:hierBranch/>
        </dgm:presLayoutVars>
      </dgm:prSet>
      <dgm:spPr/>
    </dgm:pt>
    <dgm:pt modelId="{230A19D3-0D1C-4776-AFEA-F021BE699491}" type="pres">
      <dgm:prSet presAssocID="{F64598B9-2AA2-4FBA-B313-3780F2FFF82C}" presName="rootComposite" presStyleCnt="0"/>
      <dgm:spPr/>
    </dgm:pt>
    <dgm:pt modelId="{973E8645-1680-4B79-865A-2C75C58B6C95}" type="pres">
      <dgm:prSet presAssocID="{F64598B9-2AA2-4FBA-B313-3780F2FFF82C}" presName="rootText" presStyleLbl="node2" presStyleIdx="3" presStyleCnt="5" custScaleX="122366" custScaleY="3585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5F3D6B-0336-4431-A872-7D49FE6CEE4D}" type="pres">
      <dgm:prSet presAssocID="{F64598B9-2AA2-4FBA-B313-3780F2FFF82C}" presName="rootConnector" presStyleLbl="node2" presStyleIdx="3" presStyleCnt="5"/>
      <dgm:spPr/>
      <dgm:t>
        <a:bodyPr/>
        <a:lstStyle/>
        <a:p>
          <a:endParaRPr lang="ru-RU"/>
        </a:p>
      </dgm:t>
    </dgm:pt>
    <dgm:pt modelId="{069A3A95-BE74-471B-8827-2B72A30F6528}" type="pres">
      <dgm:prSet presAssocID="{F64598B9-2AA2-4FBA-B313-3780F2FFF82C}" presName="hierChild4" presStyleCnt="0"/>
      <dgm:spPr/>
    </dgm:pt>
    <dgm:pt modelId="{1E3758C6-6E04-41A0-9C55-5E0480CABB39}" type="pres">
      <dgm:prSet presAssocID="{F64598B9-2AA2-4FBA-B313-3780F2FFF82C}" presName="hierChild5" presStyleCnt="0"/>
      <dgm:spPr/>
    </dgm:pt>
    <dgm:pt modelId="{5A4E5B74-BF48-4978-8D37-EC5529A8DE3C}" type="pres">
      <dgm:prSet presAssocID="{585DB802-14EA-4C41-83BA-A2176C5A8A88}" presName="Name35" presStyleLbl="parChTrans1D2" presStyleIdx="4" presStyleCnt="5"/>
      <dgm:spPr/>
      <dgm:t>
        <a:bodyPr/>
        <a:lstStyle/>
        <a:p>
          <a:endParaRPr lang="ru-RU"/>
        </a:p>
      </dgm:t>
    </dgm:pt>
    <dgm:pt modelId="{28F387DA-E1AE-4FCD-9199-B57326F2A07F}" type="pres">
      <dgm:prSet presAssocID="{3E9DCF15-4980-40A6-A377-13E1CCE1EC17}" presName="hierRoot2" presStyleCnt="0">
        <dgm:presLayoutVars>
          <dgm:hierBranch/>
        </dgm:presLayoutVars>
      </dgm:prSet>
      <dgm:spPr/>
    </dgm:pt>
    <dgm:pt modelId="{F7A9BEA6-EDBD-42B9-A6A5-DD94DD1243BE}" type="pres">
      <dgm:prSet presAssocID="{3E9DCF15-4980-40A6-A377-13E1CCE1EC17}" presName="rootComposite" presStyleCnt="0"/>
      <dgm:spPr/>
    </dgm:pt>
    <dgm:pt modelId="{DDADD8BD-2FE1-4F92-A578-D3DB0294073A}" type="pres">
      <dgm:prSet presAssocID="{3E9DCF15-4980-40A6-A377-13E1CCE1EC17}" presName="rootText" presStyleLbl="node2" presStyleIdx="4" presStyleCnt="5" custScaleX="119634" custScaleY="352733" custLinFactNeighborX="547" custLinFactNeighborY="5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CBA83C-FFF6-429E-B2E0-43449B71AC2C}" type="pres">
      <dgm:prSet presAssocID="{3E9DCF15-4980-40A6-A377-13E1CCE1EC17}" presName="rootConnector" presStyleLbl="node2" presStyleIdx="4" presStyleCnt="5"/>
      <dgm:spPr/>
      <dgm:t>
        <a:bodyPr/>
        <a:lstStyle/>
        <a:p>
          <a:endParaRPr lang="ru-RU"/>
        </a:p>
      </dgm:t>
    </dgm:pt>
    <dgm:pt modelId="{A8031379-93BB-4A62-B116-397D5F1E01BF}" type="pres">
      <dgm:prSet presAssocID="{3E9DCF15-4980-40A6-A377-13E1CCE1EC17}" presName="hierChild4" presStyleCnt="0"/>
      <dgm:spPr/>
    </dgm:pt>
    <dgm:pt modelId="{E798FB2E-B81D-4609-8984-1425AF6732BA}" type="pres">
      <dgm:prSet presAssocID="{3E9DCF15-4980-40A6-A377-13E1CCE1EC17}" presName="hierChild5" presStyleCnt="0"/>
      <dgm:spPr/>
    </dgm:pt>
    <dgm:pt modelId="{F01BBCDC-483E-4B22-9AA2-BEC4795A6A3A}" type="pres">
      <dgm:prSet presAssocID="{6CFDE0F3-6D93-4CA9-81DB-60ED45934079}" presName="hierChild3" presStyleCnt="0"/>
      <dgm:spPr/>
    </dgm:pt>
  </dgm:ptLst>
  <dgm:cxnLst>
    <dgm:cxn modelId="{DDE83B92-AE5E-40B1-B0FF-989886EEF53A}" srcId="{6CFDE0F3-6D93-4CA9-81DB-60ED45934079}" destId="{3E9DCF15-4980-40A6-A377-13E1CCE1EC17}" srcOrd="4" destOrd="0" parTransId="{585DB802-14EA-4C41-83BA-A2176C5A8A88}" sibTransId="{DF099EDC-A2B9-4C5B-8406-38C0352BB343}"/>
    <dgm:cxn modelId="{D66DE5E0-FB6E-4EAB-B683-644F98149400}" type="presOf" srcId="{F64598B9-2AA2-4FBA-B313-3780F2FFF82C}" destId="{973E8645-1680-4B79-865A-2C75C58B6C95}" srcOrd="0" destOrd="0" presId="urn:microsoft.com/office/officeart/2005/8/layout/orgChart1"/>
    <dgm:cxn modelId="{06BB32CE-7015-4271-9D2C-33C6476C4B95}" type="presOf" srcId="{585DB802-14EA-4C41-83BA-A2176C5A8A88}" destId="{5A4E5B74-BF48-4978-8D37-EC5529A8DE3C}" srcOrd="0" destOrd="0" presId="urn:microsoft.com/office/officeart/2005/8/layout/orgChart1"/>
    <dgm:cxn modelId="{C16DB7AD-740C-4C38-BAEF-4CA2CFB07466}" srcId="{6CFDE0F3-6D93-4CA9-81DB-60ED45934079}" destId="{A27DFB3C-35BD-4D2E-979D-D35BCAF813B8}" srcOrd="2" destOrd="0" parTransId="{DC503B17-91E8-4234-876F-3D7E7E35626A}" sibTransId="{94A00F3A-D7D4-4484-926C-C77FD5F691F8}"/>
    <dgm:cxn modelId="{B918C191-AEE4-4BA7-AE7C-645D0654DEEB}" srcId="{6CFDE0F3-6D93-4CA9-81DB-60ED45934079}" destId="{B357E400-992F-4718-A950-A8EE27F3CB76}" srcOrd="0" destOrd="0" parTransId="{7EA9E19C-6D41-474E-A63C-876CC05DE7F0}" sibTransId="{447A1B40-678C-492B-9559-5B0ECA1B9545}"/>
    <dgm:cxn modelId="{F0B74231-4B0D-4D1B-849F-1D977EEE96E7}" type="presOf" srcId="{5CBF95E4-20A6-4505-A8B9-769A5F20ADB1}" destId="{0E34CB42-C253-45EF-8629-D4F93AC6A7D7}" srcOrd="0" destOrd="0" presId="urn:microsoft.com/office/officeart/2005/8/layout/orgChart1"/>
    <dgm:cxn modelId="{033FA1F7-6D7E-4431-AF1A-2E77CC33E155}" type="presOf" srcId="{F0E8D906-DE04-4D60-A2E1-D4BDD19A6A5A}" destId="{81444F31-F2A1-494C-8711-81BA8D44F38F}" srcOrd="1" destOrd="0" presId="urn:microsoft.com/office/officeart/2005/8/layout/orgChart1"/>
    <dgm:cxn modelId="{8983BF0B-685F-4B32-96F4-83341A1C05F9}" type="presOf" srcId="{3E9DCF15-4980-40A6-A377-13E1CCE1EC17}" destId="{7BCBA83C-FFF6-429E-B2E0-43449B71AC2C}" srcOrd="1" destOrd="0" presId="urn:microsoft.com/office/officeart/2005/8/layout/orgChart1"/>
    <dgm:cxn modelId="{B5593C6F-83AC-462C-BEC8-E1157849AE36}" type="presOf" srcId="{F0E8D906-DE04-4D60-A2E1-D4BDD19A6A5A}" destId="{CF0B5F87-4174-4995-9360-D058C3D44D3E}" srcOrd="0" destOrd="0" presId="urn:microsoft.com/office/officeart/2005/8/layout/orgChart1"/>
    <dgm:cxn modelId="{1235D516-3548-48A4-95F5-471109054B78}" type="presOf" srcId="{F64598B9-2AA2-4FBA-B313-3780F2FFF82C}" destId="{8D5F3D6B-0336-4431-A872-7D49FE6CEE4D}" srcOrd="1" destOrd="0" presId="urn:microsoft.com/office/officeart/2005/8/layout/orgChart1"/>
    <dgm:cxn modelId="{87CA4540-479D-4A77-BC6B-FF936D92597E}" type="presOf" srcId="{7EA9E19C-6D41-474E-A63C-876CC05DE7F0}" destId="{58D05E63-71DB-4F7B-B166-77FFEE2582FE}" srcOrd="0" destOrd="0" presId="urn:microsoft.com/office/officeart/2005/8/layout/orgChart1"/>
    <dgm:cxn modelId="{4BFBFADC-0FC7-469E-8296-1F17A4233AE6}" type="presOf" srcId="{02C10A8F-D6A3-4B12-8711-5A5E25F1F01E}" destId="{DC6B48B0-372A-46F9-95A5-1DF125766FA5}" srcOrd="0" destOrd="0" presId="urn:microsoft.com/office/officeart/2005/8/layout/orgChart1"/>
    <dgm:cxn modelId="{2EF11660-39CC-48B5-95BF-EAFE5951C0E3}" srcId="{6CFDE0F3-6D93-4CA9-81DB-60ED45934079}" destId="{F64598B9-2AA2-4FBA-B313-3780F2FFF82C}" srcOrd="3" destOrd="0" parTransId="{5CBF95E4-20A6-4505-A8B9-769A5F20ADB1}" sibTransId="{D5BD33B9-4185-4042-9C5F-C52D566D5AD0}"/>
    <dgm:cxn modelId="{75469672-0351-4C74-B3E6-FBEA35708020}" type="presOf" srcId="{A27DFB3C-35BD-4D2E-979D-D35BCAF813B8}" destId="{1CE2198B-4AED-4208-B37F-8D9FDE89226B}" srcOrd="0" destOrd="0" presId="urn:microsoft.com/office/officeart/2005/8/layout/orgChart1"/>
    <dgm:cxn modelId="{1F8ED3C8-E9F7-44DA-B920-3782A27302E0}" type="presOf" srcId="{41D6B60A-ACED-4EB3-9149-B3F4ECD0DC9C}" destId="{B63146FF-8751-4206-9A42-42D08139E778}" srcOrd="0" destOrd="0" presId="urn:microsoft.com/office/officeart/2005/8/layout/orgChart1"/>
    <dgm:cxn modelId="{210C04D8-ACD7-4C6B-B36F-D9EBB7F646F8}" type="presOf" srcId="{6CFDE0F3-6D93-4CA9-81DB-60ED45934079}" destId="{BFEECFD3-CA95-4805-81A7-779933122E01}" srcOrd="0" destOrd="0" presId="urn:microsoft.com/office/officeart/2005/8/layout/orgChart1"/>
    <dgm:cxn modelId="{BF11626C-1D41-4177-8838-CB276BC40419}" srcId="{6CFDE0F3-6D93-4CA9-81DB-60ED45934079}" destId="{F0E8D906-DE04-4D60-A2E1-D4BDD19A6A5A}" srcOrd="1" destOrd="0" parTransId="{02C10A8F-D6A3-4B12-8711-5A5E25F1F01E}" sibTransId="{B845171D-BD17-4450-AA54-4496BE09EFBA}"/>
    <dgm:cxn modelId="{AC5A57A5-0A6B-48C8-8EE1-55DAF7E7992D}" srcId="{41D6B60A-ACED-4EB3-9149-B3F4ECD0DC9C}" destId="{6CFDE0F3-6D93-4CA9-81DB-60ED45934079}" srcOrd="0" destOrd="0" parTransId="{B60F7879-A7F1-4F65-9228-A2537D6DA3C9}" sibTransId="{C98BAEF3-7DCB-45E0-8D02-59C8F45BE15A}"/>
    <dgm:cxn modelId="{972CEF51-A48D-402E-9619-9B720C08A12D}" type="presOf" srcId="{A27DFB3C-35BD-4D2E-979D-D35BCAF813B8}" destId="{4D895411-50A6-4AE2-9A3D-EB67C03F6A78}" srcOrd="1" destOrd="0" presId="urn:microsoft.com/office/officeart/2005/8/layout/orgChart1"/>
    <dgm:cxn modelId="{16E43874-66D7-4F4A-9E8C-97483F14D906}" type="presOf" srcId="{B357E400-992F-4718-A950-A8EE27F3CB76}" destId="{6B677578-9696-4C38-8CFD-6D187249FC53}" srcOrd="0" destOrd="0" presId="urn:microsoft.com/office/officeart/2005/8/layout/orgChart1"/>
    <dgm:cxn modelId="{2BA5A27F-D6AD-432C-B184-C7F91DEAD7FA}" type="presOf" srcId="{6CFDE0F3-6D93-4CA9-81DB-60ED45934079}" destId="{99D64B86-7495-461B-BB5D-10B4A6203823}" srcOrd="1" destOrd="0" presId="urn:microsoft.com/office/officeart/2005/8/layout/orgChart1"/>
    <dgm:cxn modelId="{03E77313-4709-47BE-9E7B-F8A2703A9651}" type="presOf" srcId="{DC503B17-91E8-4234-876F-3D7E7E35626A}" destId="{0518CD05-532D-4A7A-831D-05A0D0FCD735}" srcOrd="0" destOrd="0" presId="urn:microsoft.com/office/officeart/2005/8/layout/orgChart1"/>
    <dgm:cxn modelId="{18019C5A-AB5D-42CB-89C5-19856D9F0AD2}" type="presOf" srcId="{3E9DCF15-4980-40A6-A377-13E1CCE1EC17}" destId="{DDADD8BD-2FE1-4F92-A578-D3DB0294073A}" srcOrd="0" destOrd="0" presId="urn:microsoft.com/office/officeart/2005/8/layout/orgChart1"/>
    <dgm:cxn modelId="{FF8790D1-4340-4FAE-AF45-84B76A8B938F}" type="presOf" srcId="{B357E400-992F-4718-A950-A8EE27F3CB76}" destId="{04B5810C-E59F-417D-A642-B34370B50790}" srcOrd="1" destOrd="0" presId="urn:microsoft.com/office/officeart/2005/8/layout/orgChart1"/>
    <dgm:cxn modelId="{93D768C7-0FA0-4CFF-8998-B5A9640D01FE}" type="presParOf" srcId="{B63146FF-8751-4206-9A42-42D08139E778}" destId="{14F20124-167B-4F1C-BACE-8E44C50C4858}" srcOrd="0" destOrd="0" presId="urn:microsoft.com/office/officeart/2005/8/layout/orgChart1"/>
    <dgm:cxn modelId="{12003797-6151-45EF-9855-99F8CC46B4D7}" type="presParOf" srcId="{14F20124-167B-4F1C-BACE-8E44C50C4858}" destId="{002708FF-E282-44EC-B0FF-4D8D8061C3F8}" srcOrd="0" destOrd="0" presId="urn:microsoft.com/office/officeart/2005/8/layout/orgChart1"/>
    <dgm:cxn modelId="{E2F4CEE7-2D17-411D-A846-68B2D7A3461B}" type="presParOf" srcId="{002708FF-E282-44EC-B0FF-4D8D8061C3F8}" destId="{BFEECFD3-CA95-4805-81A7-779933122E01}" srcOrd="0" destOrd="0" presId="urn:microsoft.com/office/officeart/2005/8/layout/orgChart1"/>
    <dgm:cxn modelId="{1404A98B-544D-4DD7-B709-01F9EF4EF07C}" type="presParOf" srcId="{002708FF-E282-44EC-B0FF-4D8D8061C3F8}" destId="{99D64B86-7495-461B-BB5D-10B4A6203823}" srcOrd="1" destOrd="0" presId="urn:microsoft.com/office/officeart/2005/8/layout/orgChart1"/>
    <dgm:cxn modelId="{A5E2ABC5-468A-408B-B27B-3D18C3D7A4F7}" type="presParOf" srcId="{14F20124-167B-4F1C-BACE-8E44C50C4858}" destId="{D1BAFAD1-6461-4134-95B4-9A708298F5A0}" srcOrd="1" destOrd="0" presId="urn:microsoft.com/office/officeart/2005/8/layout/orgChart1"/>
    <dgm:cxn modelId="{EFCBBF50-ADD5-4448-92B1-72ED407C4A16}" type="presParOf" srcId="{D1BAFAD1-6461-4134-95B4-9A708298F5A0}" destId="{58D05E63-71DB-4F7B-B166-77FFEE2582FE}" srcOrd="0" destOrd="0" presId="urn:microsoft.com/office/officeart/2005/8/layout/orgChart1"/>
    <dgm:cxn modelId="{9AE01DF8-F49B-4733-9B42-26750E79134E}" type="presParOf" srcId="{D1BAFAD1-6461-4134-95B4-9A708298F5A0}" destId="{AFD7D9C6-C7D9-4299-B03B-18FB249B0DFE}" srcOrd="1" destOrd="0" presId="urn:microsoft.com/office/officeart/2005/8/layout/orgChart1"/>
    <dgm:cxn modelId="{4B287AFC-94B7-4DB9-9CEF-B8FFB8A35E9A}" type="presParOf" srcId="{AFD7D9C6-C7D9-4299-B03B-18FB249B0DFE}" destId="{D66B3ABC-AD71-4027-85E5-0D96F17C43F7}" srcOrd="0" destOrd="0" presId="urn:microsoft.com/office/officeart/2005/8/layout/orgChart1"/>
    <dgm:cxn modelId="{71DF3925-BE95-4353-A37F-9759A9A8BC2C}" type="presParOf" srcId="{D66B3ABC-AD71-4027-85E5-0D96F17C43F7}" destId="{6B677578-9696-4C38-8CFD-6D187249FC53}" srcOrd="0" destOrd="0" presId="urn:microsoft.com/office/officeart/2005/8/layout/orgChart1"/>
    <dgm:cxn modelId="{E6A26594-7729-4CA3-A68F-B86E9722B7D1}" type="presParOf" srcId="{D66B3ABC-AD71-4027-85E5-0D96F17C43F7}" destId="{04B5810C-E59F-417D-A642-B34370B50790}" srcOrd="1" destOrd="0" presId="urn:microsoft.com/office/officeart/2005/8/layout/orgChart1"/>
    <dgm:cxn modelId="{4488832C-9F0E-4E20-A8BC-434C482B2F47}" type="presParOf" srcId="{AFD7D9C6-C7D9-4299-B03B-18FB249B0DFE}" destId="{4673E71D-710C-4F05-AF07-56548AA1633F}" srcOrd="1" destOrd="0" presId="urn:microsoft.com/office/officeart/2005/8/layout/orgChart1"/>
    <dgm:cxn modelId="{785AB1FA-A75A-47DA-820C-901C75C114DF}" type="presParOf" srcId="{AFD7D9C6-C7D9-4299-B03B-18FB249B0DFE}" destId="{3DE1943A-DABF-4727-8A06-49FDA7F9D142}" srcOrd="2" destOrd="0" presId="urn:microsoft.com/office/officeart/2005/8/layout/orgChart1"/>
    <dgm:cxn modelId="{CC0BE633-66E8-4BB3-A757-B776B63B10D2}" type="presParOf" srcId="{D1BAFAD1-6461-4134-95B4-9A708298F5A0}" destId="{DC6B48B0-372A-46F9-95A5-1DF125766FA5}" srcOrd="2" destOrd="0" presId="urn:microsoft.com/office/officeart/2005/8/layout/orgChart1"/>
    <dgm:cxn modelId="{00CC46B3-8570-488B-BABB-B734A44D454A}" type="presParOf" srcId="{D1BAFAD1-6461-4134-95B4-9A708298F5A0}" destId="{452F446F-A0B6-4C74-8DE9-FED61834AB42}" srcOrd="3" destOrd="0" presId="urn:microsoft.com/office/officeart/2005/8/layout/orgChart1"/>
    <dgm:cxn modelId="{CEFFD0A2-1877-4FB7-8F35-04F54D3A4283}" type="presParOf" srcId="{452F446F-A0B6-4C74-8DE9-FED61834AB42}" destId="{559EFE18-2105-4AE0-9F49-01D25B784138}" srcOrd="0" destOrd="0" presId="urn:microsoft.com/office/officeart/2005/8/layout/orgChart1"/>
    <dgm:cxn modelId="{A4B46264-6E75-4EE7-9BD4-CBD8266C29E9}" type="presParOf" srcId="{559EFE18-2105-4AE0-9F49-01D25B784138}" destId="{CF0B5F87-4174-4995-9360-D058C3D44D3E}" srcOrd="0" destOrd="0" presId="urn:microsoft.com/office/officeart/2005/8/layout/orgChart1"/>
    <dgm:cxn modelId="{D6A6AF1A-7E63-4A1F-84C6-6892D55E8B28}" type="presParOf" srcId="{559EFE18-2105-4AE0-9F49-01D25B784138}" destId="{81444F31-F2A1-494C-8711-81BA8D44F38F}" srcOrd="1" destOrd="0" presId="urn:microsoft.com/office/officeart/2005/8/layout/orgChart1"/>
    <dgm:cxn modelId="{E33DFD69-BAD4-49EF-825D-9A83448B5DC5}" type="presParOf" srcId="{452F446F-A0B6-4C74-8DE9-FED61834AB42}" destId="{B8A6F813-7828-4A0A-A120-88D887D1FFCF}" srcOrd="1" destOrd="0" presId="urn:microsoft.com/office/officeart/2005/8/layout/orgChart1"/>
    <dgm:cxn modelId="{7DEA6F0E-C802-4C9C-94C0-31D208557F69}" type="presParOf" srcId="{452F446F-A0B6-4C74-8DE9-FED61834AB42}" destId="{5B5F9EC6-8743-4EE2-9670-C805322FD762}" srcOrd="2" destOrd="0" presId="urn:microsoft.com/office/officeart/2005/8/layout/orgChart1"/>
    <dgm:cxn modelId="{27D97DCC-7C57-4E7E-9798-EA82B2944F22}" type="presParOf" srcId="{D1BAFAD1-6461-4134-95B4-9A708298F5A0}" destId="{0518CD05-532D-4A7A-831D-05A0D0FCD735}" srcOrd="4" destOrd="0" presId="urn:microsoft.com/office/officeart/2005/8/layout/orgChart1"/>
    <dgm:cxn modelId="{48DE8EA2-8CCB-4572-8040-20D062874FDA}" type="presParOf" srcId="{D1BAFAD1-6461-4134-95B4-9A708298F5A0}" destId="{A7A87642-E69F-49E6-A7EE-592705AFF3A6}" srcOrd="5" destOrd="0" presId="urn:microsoft.com/office/officeart/2005/8/layout/orgChart1"/>
    <dgm:cxn modelId="{94EBC44B-5EE3-43B7-8175-0463142DBBC3}" type="presParOf" srcId="{A7A87642-E69F-49E6-A7EE-592705AFF3A6}" destId="{9C61527E-09E1-4C01-97DC-9C0F404D4775}" srcOrd="0" destOrd="0" presId="urn:microsoft.com/office/officeart/2005/8/layout/orgChart1"/>
    <dgm:cxn modelId="{4580A53C-E23E-4220-AA5B-7435995C36C5}" type="presParOf" srcId="{9C61527E-09E1-4C01-97DC-9C0F404D4775}" destId="{1CE2198B-4AED-4208-B37F-8D9FDE89226B}" srcOrd="0" destOrd="0" presId="urn:microsoft.com/office/officeart/2005/8/layout/orgChart1"/>
    <dgm:cxn modelId="{D5816D52-273D-455A-B5F6-3BF5C87CA0FE}" type="presParOf" srcId="{9C61527E-09E1-4C01-97DC-9C0F404D4775}" destId="{4D895411-50A6-4AE2-9A3D-EB67C03F6A78}" srcOrd="1" destOrd="0" presId="urn:microsoft.com/office/officeart/2005/8/layout/orgChart1"/>
    <dgm:cxn modelId="{10FB7BD7-F7C4-4E93-9071-A89EB34021E2}" type="presParOf" srcId="{A7A87642-E69F-49E6-A7EE-592705AFF3A6}" destId="{51706850-7D41-4F1C-9B42-C0E18970EF00}" srcOrd="1" destOrd="0" presId="urn:microsoft.com/office/officeart/2005/8/layout/orgChart1"/>
    <dgm:cxn modelId="{10C88F72-352E-4430-BAB0-F06FC059CB87}" type="presParOf" srcId="{A7A87642-E69F-49E6-A7EE-592705AFF3A6}" destId="{3D41F124-98B5-4BCC-992F-DDF2774C7284}" srcOrd="2" destOrd="0" presId="urn:microsoft.com/office/officeart/2005/8/layout/orgChart1"/>
    <dgm:cxn modelId="{48E9683A-719A-4D68-9382-7E1B59011162}" type="presParOf" srcId="{D1BAFAD1-6461-4134-95B4-9A708298F5A0}" destId="{0E34CB42-C253-45EF-8629-D4F93AC6A7D7}" srcOrd="6" destOrd="0" presId="urn:microsoft.com/office/officeart/2005/8/layout/orgChart1"/>
    <dgm:cxn modelId="{0D4A6BF8-FC94-486A-ADFA-E5EC8B5AAE81}" type="presParOf" srcId="{D1BAFAD1-6461-4134-95B4-9A708298F5A0}" destId="{ED607908-7A57-41D8-A4EA-BADFEE28B607}" srcOrd="7" destOrd="0" presId="urn:microsoft.com/office/officeart/2005/8/layout/orgChart1"/>
    <dgm:cxn modelId="{440CC368-8647-4888-9750-79E8693EB08D}" type="presParOf" srcId="{ED607908-7A57-41D8-A4EA-BADFEE28B607}" destId="{230A19D3-0D1C-4776-AFEA-F021BE699491}" srcOrd="0" destOrd="0" presId="urn:microsoft.com/office/officeart/2005/8/layout/orgChart1"/>
    <dgm:cxn modelId="{FE0EDEBB-AFA2-46C3-ABC3-906C71B323EF}" type="presParOf" srcId="{230A19D3-0D1C-4776-AFEA-F021BE699491}" destId="{973E8645-1680-4B79-865A-2C75C58B6C95}" srcOrd="0" destOrd="0" presId="urn:microsoft.com/office/officeart/2005/8/layout/orgChart1"/>
    <dgm:cxn modelId="{DDE051FC-80D7-4F64-87E0-90C311F72F69}" type="presParOf" srcId="{230A19D3-0D1C-4776-AFEA-F021BE699491}" destId="{8D5F3D6B-0336-4431-A872-7D49FE6CEE4D}" srcOrd="1" destOrd="0" presId="urn:microsoft.com/office/officeart/2005/8/layout/orgChart1"/>
    <dgm:cxn modelId="{5BDDA429-0705-482C-BBF5-7D293E4B1B23}" type="presParOf" srcId="{ED607908-7A57-41D8-A4EA-BADFEE28B607}" destId="{069A3A95-BE74-471B-8827-2B72A30F6528}" srcOrd="1" destOrd="0" presId="urn:microsoft.com/office/officeart/2005/8/layout/orgChart1"/>
    <dgm:cxn modelId="{4ED5E4E3-BA43-4BC5-A231-9EF08BE8D6A1}" type="presParOf" srcId="{ED607908-7A57-41D8-A4EA-BADFEE28B607}" destId="{1E3758C6-6E04-41A0-9C55-5E0480CABB39}" srcOrd="2" destOrd="0" presId="urn:microsoft.com/office/officeart/2005/8/layout/orgChart1"/>
    <dgm:cxn modelId="{ED3E8633-B9BA-4943-A3BF-ED987144796D}" type="presParOf" srcId="{D1BAFAD1-6461-4134-95B4-9A708298F5A0}" destId="{5A4E5B74-BF48-4978-8D37-EC5529A8DE3C}" srcOrd="8" destOrd="0" presId="urn:microsoft.com/office/officeart/2005/8/layout/orgChart1"/>
    <dgm:cxn modelId="{1E23E45B-1ADC-47E9-B07E-E04970CFD52B}" type="presParOf" srcId="{D1BAFAD1-6461-4134-95B4-9A708298F5A0}" destId="{28F387DA-E1AE-4FCD-9199-B57326F2A07F}" srcOrd="9" destOrd="0" presId="urn:microsoft.com/office/officeart/2005/8/layout/orgChart1"/>
    <dgm:cxn modelId="{6E100A58-A046-46FC-9E1C-66C1CECBD2D5}" type="presParOf" srcId="{28F387DA-E1AE-4FCD-9199-B57326F2A07F}" destId="{F7A9BEA6-EDBD-42B9-A6A5-DD94DD1243BE}" srcOrd="0" destOrd="0" presId="urn:microsoft.com/office/officeart/2005/8/layout/orgChart1"/>
    <dgm:cxn modelId="{6BFC615D-975B-4C59-9004-C32AF5528BCF}" type="presParOf" srcId="{F7A9BEA6-EDBD-42B9-A6A5-DD94DD1243BE}" destId="{DDADD8BD-2FE1-4F92-A578-D3DB0294073A}" srcOrd="0" destOrd="0" presId="urn:microsoft.com/office/officeart/2005/8/layout/orgChart1"/>
    <dgm:cxn modelId="{09874501-CC32-4108-86A0-C71CCDF1CF00}" type="presParOf" srcId="{F7A9BEA6-EDBD-42B9-A6A5-DD94DD1243BE}" destId="{7BCBA83C-FFF6-429E-B2E0-43449B71AC2C}" srcOrd="1" destOrd="0" presId="urn:microsoft.com/office/officeart/2005/8/layout/orgChart1"/>
    <dgm:cxn modelId="{7D0468D8-BE58-4C59-B599-3C6554EBDD95}" type="presParOf" srcId="{28F387DA-E1AE-4FCD-9199-B57326F2A07F}" destId="{A8031379-93BB-4A62-B116-397D5F1E01BF}" srcOrd="1" destOrd="0" presId="urn:microsoft.com/office/officeart/2005/8/layout/orgChart1"/>
    <dgm:cxn modelId="{2E48AB46-D790-4495-8F7A-A508BD575E55}" type="presParOf" srcId="{28F387DA-E1AE-4FCD-9199-B57326F2A07F}" destId="{E798FB2E-B81D-4609-8984-1425AF6732BA}" srcOrd="2" destOrd="0" presId="urn:microsoft.com/office/officeart/2005/8/layout/orgChart1"/>
    <dgm:cxn modelId="{6761EB36-347A-402D-8442-8868B82DC2F2}" type="presParOf" srcId="{14F20124-167B-4F1C-BACE-8E44C50C4858}" destId="{F01BBCDC-483E-4B22-9AA2-BEC4795A6A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3C0451-3E66-4047-B8FF-86E9EE8C6A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D1CB2BB-7343-46D8-B9D5-C1D15E947454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Типы чтения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A47A2B61-4F56-4BEE-988C-B09FCC222039}" type="parTrans" cxnId="{0BDE08F4-CAE9-4CEA-A937-5E93C20749B2}">
      <dgm:prSet/>
      <dgm:spPr/>
      <dgm:t>
        <a:bodyPr/>
        <a:lstStyle/>
        <a:p>
          <a:endParaRPr lang="ru-RU"/>
        </a:p>
      </dgm:t>
    </dgm:pt>
    <dgm:pt modelId="{6D6BE513-8294-4EC3-B50F-49AD534C60BF}" type="sibTrans" cxnId="{0BDE08F4-CAE9-4CEA-A937-5E93C20749B2}">
      <dgm:prSet/>
      <dgm:spPr/>
      <dgm:t>
        <a:bodyPr/>
        <a:lstStyle/>
        <a:p>
          <a:endParaRPr lang="ru-RU"/>
        </a:p>
      </dgm:t>
    </dgm:pt>
    <dgm:pt modelId="{556872E0-D1B3-4C19-9058-57BEC06E69BF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Просмотровое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чтение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6AC56BAC-7936-4C24-AA47-AC436F86ACF1}" type="parTrans" cxnId="{20E0C46B-66AA-4DBD-9BE0-0A2E7A20C70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81964C7E-946D-4F4F-AF44-E548208B0277}" type="sibTrans" cxnId="{20E0C46B-66AA-4DBD-9BE0-0A2E7A20C700}">
      <dgm:prSet/>
      <dgm:spPr/>
      <dgm:t>
        <a:bodyPr/>
        <a:lstStyle/>
        <a:p>
          <a:endParaRPr lang="ru-RU"/>
        </a:p>
      </dgm:t>
    </dgm:pt>
    <dgm:pt modelId="{99902459-778A-4CF2-B54F-666DFE5CCDAC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Ознакомительное чтение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D12CCB9C-A6DA-46B1-8A3C-1757B8229BFB}" type="parTrans" cxnId="{4E634925-D9FB-462B-9CB3-B8E4FE6A8F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3A2E8978-1BF2-4BCC-B675-63F3F5F0000A}" type="sibTrans" cxnId="{4E634925-D9FB-462B-9CB3-B8E4FE6A8F43}">
      <dgm:prSet/>
      <dgm:spPr/>
      <dgm:t>
        <a:bodyPr/>
        <a:lstStyle/>
        <a:p>
          <a:endParaRPr lang="ru-RU"/>
        </a:p>
      </dgm:t>
    </dgm:pt>
    <dgm:pt modelId="{D0AF899E-3CDA-4FF1-89B3-9C988BAFDFE3}">
      <dgm:prSet/>
      <dgm:spPr>
        <a:solidFill>
          <a:srgbClr val="00484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Изучающее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чтение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AE53ECFA-3062-49A1-B543-16A1CA2DB1CC}" type="parTrans" cxnId="{1791E1B3-03C0-4BFD-8398-CC8629480EB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0A026E90-D96B-4479-B95E-25D59E1BF62C}" type="sibTrans" cxnId="{1791E1B3-03C0-4BFD-8398-CC8629480EB6}">
      <dgm:prSet/>
      <dgm:spPr/>
      <dgm:t>
        <a:bodyPr/>
        <a:lstStyle/>
        <a:p>
          <a:endParaRPr lang="ru-RU"/>
        </a:p>
      </dgm:t>
    </dgm:pt>
    <dgm:pt modelId="{99626972-29EF-479A-B2E6-70F85F897BD3}" type="pres">
      <dgm:prSet presAssocID="{A13C0451-3E66-4047-B8FF-86E9EE8C6A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B2C5BB-A306-47D8-8802-7A2BD66B9DA2}" type="pres">
      <dgm:prSet presAssocID="{6D1CB2BB-7343-46D8-B9D5-C1D15E947454}" presName="hierRoot1" presStyleCnt="0">
        <dgm:presLayoutVars>
          <dgm:hierBranch/>
        </dgm:presLayoutVars>
      </dgm:prSet>
      <dgm:spPr/>
    </dgm:pt>
    <dgm:pt modelId="{58E2B7D3-A40B-4DFC-AFA8-AB496C9FD9AB}" type="pres">
      <dgm:prSet presAssocID="{6D1CB2BB-7343-46D8-B9D5-C1D15E947454}" presName="rootComposite1" presStyleCnt="0"/>
      <dgm:spPr/>
    </dgm:pt>
    <dgm:pt modelId="{F636F2C9-6A46-4506-A531-6BAF83A056E8}" type="pres">
      <dgm:prSet presAssocID="{6D1CB2BB-7343-46D8-B9D5-C1D15E947454}" presName="rootText1" presStyleLbl="node0" presStyleIdx="0" presStyleCnt="1" custScaleY="1420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29024A-86B8-43DA-AFDE-9B499BCFAE8C}" type="pres">
      <dgm:prSet presAssocID="{6D1CB2BB-7343-46D8-B9D5-C1D15E94745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37DF6CA-576D-47CB-B605-27BB17F04E94}" type="pres">
      <dgm:prSet presAssocID="{6D1CB2BB-7343-46D8-B9D5-C1D15E947454}" presName="hierChild2" presStyleCnt="0"/>
      <dgm:spPr/>
    </dgm:pt>
    <dgm:pt modelId="{FD55AE40-0F14-4D23-B45C-6A86B947D375}" type="pres">
      <dgm:prSet presAssocID="{6AC56BAC-7936-4C24-AA47-AC436F86ACF1}" presName="Name35" presStyleLbl="parChTrans1D2" presStyleIdx="0" presStyleCnt="3"/>
      <dgm:spPr/>
      <dgm:t>
        <a:bodyPr/>
        <a:lstStyle/>
        <a:p>
          <a:endParaRPr lang="ru-RU"/>
        </a:p>
      </dgm:t>
    </dgm:pt>
    <dgm:pt modelId="{3746C18C-0D26-49DF-B6E0-F610FD73D398}" type="pres">
      <dgm:prSet presAssocID="{556872E0-D1B3-4C19-9058-57BEC06E69BF}" presName="hierRoot2" presStyleCnt="0">
        <dgm:presLayoutVars>
          <dgm:hierBranch/>
        </dgm:presLayoutVars>
      </dgm:prSet>
      <dgm:spPr/>
    </dgm:pt>
    <dgm:pt modelId="{FAF6928E-D4D6-4742-9C80-5CA061CE4E62}" type="pres">
      <dgm:prSet presAssocID="{556872E0-D1B3-4C19-9058-57BEC06E69BF}" presName="rootComposite" presStyleCnt="0"/>
      <dgm:spPr/>
    </dgm:pt>
    <dgm:pt modelId="{E99B29ED-5888-491C-897A-9393052A21EC}" type="pres">
      <dgm:prSet presAssocID="{556872E0-D1B3-4C19-9058-57BEC06E69BF}" presName="rootText" presStyleLbl="node2" presStyleIdx="0" presStyleCnt="3" custScaleY="124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1172F8-2AAE-4F43-853B-C82121D81B3E}" type="pres">
      <dgm:prSet presAssocID="{556872E0-D1B3-4C19-9058-57BEC06E69BF}" presName="rootConnector" presStyleLbl="node2" presStyleIdx="0" presStyleCnt="3"/>
      <dgm:spPr/>
      <dgm:t>
        <a:bodyPr/>
        <a:lstStyle/>
        <a:p>
          <a:endParaRPr lang="ru-RU"/>
        </a:p>
      </dgm:t>
    </dgm:pt>
    <dgm:pt modelId="{4E516E30-2015-4BF4-B594-4364010CE020}" type="pres">
      <dgm:prSet presAssocID="{556872E0-D1B3-4C19-9058-57BEC06E69BF}" presName="hierChild4" presStyleCnt="0"/>
      <dgm:spPr/>
    </dgm:pt>
    <dgm:pt modelId="{8BDD5288-E3AC-4B3F-819E-399D03E69ACA}" type="pres">
      <dgm:prSet presAssocID="{556872E0-D1B3-4C19-9058-57BEC06E69BF}" presName="hierChild5" presStyleCnt="0"/>
      <dgm:spPr/>
    </dgm:pt>
    <dgm:pt modelId="{3E160451-D783-4538-98C1-255E84ED86C4}" type="pres">
      <dgm:prSet presAssocID="{D12CCB9C-A6DA-46B1-8A3C-1757B8229BFB}" presName="Name35" presStyleLbl="parChTrans1D2" presStyleIdx="1" presStyleCnt="3"/>
      <dgm:spPr/>
      <dgm:t>
        <a:bodyPr/>
        <a:lstStyle/>
        <a:p>
          <a:endParaRPr lang="ru-RU"/>
        </a:p>
      </dgm:t>
    </dgm:pt>
    <dgm:pt modelId="{76330E92-0003-4BF5-BA66-9D4B6E4BC13F}" type="pres">
      <dgm:prSet presAssocID="{99902459-778A-4CF2-B54F-666DFE5CCDAC}" presName="hierRoot2" presStyleCnt="0">
        <dgm:presLayoutVars>
          <dgm:hierBranch/>
        </dgm:presLayoutVars>
      </dgm:prSet>
      <dgm:spPr/>
    </dgm:pt>
    <dgm:pt modelId="{59948468-647D-4CB0-981A-81F3B5464183}" type="pres">
      <dgm:prSet presAssocID="{99902459-778A-4CF2-B54F-666DFE5CCDAC}" presName="rootComposite" presStyleCnt="0"/>
      <dgm:spPr/>
    </dgm:pt>
    <dgm:pt modelId="{4C5FEDB3-2A25-4898-8F3C-E79D72A6C3E4}" type="pres">
      <dgm:prSet presAssocID="{99902459-778A-4CF2-B54F-666DFE5CCDAC}" presName="rootText" presStyleLbl="node2" presStyleIdx="1" presStyleCnt="3" custScaleX="109287" custScaleY="1251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870BEE-64A7-4A89-9BAA-4654F32C0291}" type="pres">
      <dgm:prSet presAssocID="{99902459-778A-4CF2-B54F-666DFE5CCDAC}" presName="rootConnector" presStyleLbl="node2" presStyleIdx="1" presStyleCnt="3"/>
      <dgm:spPr/>
      <dgm:t>
        <a:bodyPr/>
        <a:lstStyle/>
        <a:p>
          <a:endParaRPr lang="ru-RU"/>
        </a:p>
      </dgm:t>
    </dgm:pt>
    <dgm:pt modelId="{7D0A8718-7FF1-4F83-8F85-2A6A6150FA03}" type="pres">
      <dgm:prSet presAssocID="{99902459-778A-4CF2-B54F-666DFE5CCDAC}" presName="hierChild4" presStyleCnt="0"/>
      <dgm:spPr/>
    </dgm:pt>
    <dgm:pt modelId="{96D9BE42-21C1-4873-A264-1E8A17900BAC}" type="pres">
      <dgm:prSet presAssocID="{99902459-778A-4CF2-B54F-666DFE5CCDAC}" presName="hierChild5" presStyleCnt="0"/>
      <dgm:spPr/>
    </dgm:pt>
    <dgm:pt modelId="{02D8C718-99F0-4277-AA58-22BC05A784E0}" type="pres">
      <dgm:prSet presAssocID="{AE53ECFA-3062-49A1-B543-16A1CA2DB1CC}" presName="Name35" presStyleLbl="parChTrans1D2" presStyleIdx="2" presStyleCnt="3"/>
      <dgm:spPr/>
      <dgm:t>
        <a:bodyPr/>
        <a:lstStyle/>
        <a:p>
          <a:endParaRPr lang="ru-RU"/>
        </a:p>
      </dgm:t>
    </dgm:pt>
    <dgm:pt modelId="{1D8B0846-3FB4-4F9D-95EB-DD3424C006EE}" type="pres">
      <dgm:prSet presAssocID="{D0AF899E-3CDA-4FF1-89B3-9C988BAFDFE3}" presName="hierRoot2" presStyleCnt="0">
        <dgm:presLayoutVars>
          <dgm:hierBranch/>
        </dgm:presLayoutVars>
      </dgm:prSet>
      <dgm:spPr/>
    </dgm:pt>
    <dgm:pt modelId="{7A2DCCA5-18D7-47A9-A555-562DD8CCC58F}" type="pres">
      <dgm:prSet presAssocID="{D0AF899E-3CDA-4FF1-89B3-9C988BAFDFE3}" presName="rootComposite" presStyleCnt="0"/>
      <dgm:spPr/>
    </dgm:pt>
    <dgm:pt modelId="{4A1DB217-36A4-4342-9B24-8E3A31F1B68B}" type="pres">
      <dgm:prSet presAssocID="{D0AF899E-3CDA-4FF1-89B3-9C988BAFDFE3}" presName="rootText" presStyleLbl="node2" presStyleIdx="2" presStyleCnt="3" custScaleY="124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A9930A-D7B8-4DA5-8493-0F58608A7E26}" type="pres">
      <dgm:prSet presAssocID="{D0AF899E-3CDA-4FF1-89B3-9C988BAFDFE3}" presName="rootConnector" presStyleLbl="node2" presStyleIdx="2" presStyleCnt="3"/>
      <dgm:spPr/>
      <dgm:t>
        <a:bodyPr/>
        <a:lstStyle/>
        <a:p>
          <a:endParaRPr lang="ru-RU"/>
        </a:p>
      </dgm:t>
    </dgm:pt>
    <dgm:pt modelId="{1534A0C2-5F41-423B-8129-9763930AC9A9}" type="pres">
      <dgm:prSet presAssocID="{D0AF899E-3CDA-4FF1-89B3-9C988BAFDFE3}" presName="hierChild4" presStyleCnt="0"/>
      <dgm:spPr/>
    </dgm:pt>
    <dgm:pt modelId="{3B3D17CB-46BC-4AA9-B642-F22228CD632B}" type="pres">
      <dgm:prSet presAssocID="{D0AF899E-3CDA-4FF1-89B3-9C988BAFDFE3}" presName="hierChild5" presStyleCnt="0"/>
      <dgm:spPr/>
    </dgm:pt>
    <dgm:pt modelId="{4DCA5A03-2992-40D5-AB8D-71F5F558AECE}" type="pres">
      <dgm:prSet presAssocID="{6D1CB2BB-7343-46D8-B9D5-C1D15E947454}" presName="hierChild3" presStyleCnt="0"/>
      <dgm:spPr/>
    </dgm:pt>
  </dgm:ptLst>
  <dgm:cxnLst>
    <dgm:cxn modelId="{5CECC870-D3E0-4B8B-8E84-F1B58819C38C}" type="presOf" srcId="{6D1CB2BB-7343-46D8-B9D5-C1D15E947454}" destId="{FE29024A-86B8-43DA-AFDE-9B499BCFAE8C}" srcOrd="1" destOrd="0" presId="urn:microsoft.com/office/officeart/2005/8/layout/orgChart1"/>
    <dgm:cxn modelId="{556E18C2-FF6F-4F72-A419-3F1390871A37}" type="presOf" srcId="{D12CCB9C-A6DA-46B1-8A3C-1757B8229BFB}" destId="{3E160451-D783-4538-98C1-255E84ED86C4}" srcOrd="0" destOrd="0" presId="urn:microsoft.com/office/officeart/2005/8/layout/orgChart1"/>
    <dgm:cxn modelId="{F5B59665-CF4E-4EC8-82A7-56A08E0DF068}" type="presOf" srcId="{6AC56BAC-7936-4C24-AA47-AC436F86ACF1}" destId="{FD55AE40-0F14-4D23-B45C-6A86B947D375}" srcOrd="0" destOrd="0" presId="urn:microsoft.com/office/officeart/2005/8/layout/orgChart1"/>
    <dgm:cxn modelId="{77B9983D-48A9-4A49-89BC-A93203D423A1}" type="presOf" srcId="{6D1CB2BB-7343-46D8-B9D5-C1D15E947454}" destId="{F636F2C9-6A46-4506-A531-6BAF83A056E8}" srcOrd="0" destOrd="0" presId="urn:microsoft.com/office/officeart/2005/8/layout/orgChart1"/>
    <dgm:cxn modelId="{20E0C46B-66AA-4DBD-9BE0-0A2E7A20C700}" srcId="{6D1CB2BB-7343-46D8-B9D5-C1D15E947454}" destId="{556872E0-D1B3-4C19-9058-57BEC06E69BF}" srcOrd="0" destOrd="0" parTransId="{6AC56BAC-7936-4C24-AA47-AC436F86ACF1}" sibTransId="{81964C7E-946D-4F4F-AF44-E548208B0277}"/>
    <dgm:cxn modelId="{2BEDF802-BBFD-490F-95CE-95B716931071}" type="presOf" srcId="{A13C0451-3E66-4047-B8FF-86E9EE8C6A82}" destId="{99626972-29EF-479A-B2E6-70F85F897BD3}" srcOrd="0" destOrd="0" presId="urn:microsoft.com/office/officeart/2005/8/layout/orgChart1"/>
    <dgm:cxn modelId="{E53BF8C0-BB47-4BC6-9500-71C588C72F36}" type="presOf" srcId="{556872E0-D1B3-4C19-9058-57BEC06E69BF}" destId="{E99B29ED-5888-491C-897A-9393052A21EC}" srcOrd="0" destOrd="0" presId="urn:microsoft.com/office/officeart/2005/8/layout/orgChart1"/>
    <dgm:cxn modelId="{C01220C5-AC4A-40FC-AF9D-09F2085C0379}" type="presOf" srcId="{D0AF899E-3CDA-4FF1-89B3-9C988BAFDFE3}" destId="{8CA9930A-D7B8-4DA5-8493-0F58608A7E26}" srcOrd="1" destOrd="0" presId="urn:microsoft.com/office/officeart/2005/8/layout/orgChart1"/>
    <dgm:cxn modelId="{74051809-605F-4909-AEB2-919938F29D21}" type="presOf" srcId="{556872E0-D1B3-4C19-9058-57BEC06E69BF}" destId="{B31172F8-2AAE-4F43-853B-C82121D81B3E}" srcOrd="1" destOrd="0" presId="urn:microsoft.com/office/officeart/2005/8/layout/orgChart1"/>
    <dgm:cxn modelId="{7AD5B936-4EC3-4AE4-9A53-E6BF06781D22}" type="presOf" srcId="{AE53ECFA-3062-49A1-B543-16A1CA2DB1CC}" destId="{02D8C718-99F0-4277-AA58-22BC05A784E0}" srcOrd="0" destOrd="0" presId="urn:microsoft.com/office/officeart/2005/8/layout/orgChart1"/>
    <dgm:cxn modelId="{4E634925-D9FB-462B-9CB3-B8E4FE6A8F43}" srcId="{6D1CB2BB-7343-46D8-B9D5-C1D15E947454}" destId="{99902459-778A-4CF2-B54F-666DFE5CCDAC}" srcOrd="1" destOrd="0" parTransId="{D12CCB9C-A6DA-46B1-8A3C-1757B8229BFB}" sibTransId="{3A2E8978-1BF2-4BCC-B675-63F3F5F0000A}"/>
    <dgm:cxn modelId="{A68BB4C9-DB79-4770-8AAC-5783BC98E1A1}" type="presOf" srcId="{99902459-778A-4CF2-B54F-666DFE5CCDAC}" destId="{13870BEE-64A7-4A89-9BAA-4654F32C0291}" srcOrd="1" destOrd="0" presId="urn:microsoft.com/office/officeart/2005/8/layout/orgChart1"/>
    <dgm:cxn modelId="{0BDE08F4-CAE9-4CEA-A937-5E93C20749B2}" srcId="{A13C0451-3E66-4047-B8FF-86E9EE8C6A82}" destId="{6D1CB2BB-7343-46D8-B9D5-C1D15E947454}" srcOrd="0" destOrd="0" parTransId="{A47A2B61-4F56-4BEE-988C-B09FCC222039}" sibTransId="{6D6BE513-8294-4EC3-B50F-49AD534C60BF}"/>
    <dgm:cxn modelId="{67156E15-9871-47FD-8F05-6A125D4EB2B2}" type="presOf" srcId="{99902459-778A-4CF2-B54F-666DFE5CCDAC}" destId="{4C5FEDB3-2A25-4898-8F3C-E79D72A6C3E4}" srcOrd="0" destOrd="0" presId="urn:microsoft.com/office/officeart/2005/8/layout/orgChart1"/>
    <dgm:cxn modelId="{DBAC03A8-1650-4F34-A61E-E9D97D1BAD01}" type="presOf" srcId="{D0AF899E-3CDA-4FF1-89B3-9C988BAFDFE3}" destId="{4A1DB217-36A4-4342-9B24-8E3A31F1B68B}" srcOrd="0" destOrd="0" presId="urn:microsoft.com/office/officeart/2005/8/layout/orgChart1"/>
    <dgm:cxn modelId="{1791E1B3-03C0-4BFD-8398-CC8629480EB6}" srcId="{6D1CB2BB-7343-46D8-B9D5-C1D15E947454}" destId="{D0AF899E-3CDA-4FF1-89B3-9C988BAFDFE3}" srcOrd="2" destOrd="0" parTransId="{AE53ECFA-3062-49A1-B543-16A1CA2DB1CC}" sibTransId="{0A026E90-D96B-4479-B95E-25D59E1BF62C}"/>
    <dgm:cxn modelId="{B021A47C-2487-43FD-A092-7008EC5A01C3}" type="presParOf" srcId="{99626972-29EF-479A-B2E6-70F85F897BD3}" destId="{FAB2C5BB-A306-47D8-8802-7A2BD66B9DA2}" srcOrd="0" destOrd="0" presId="urn:microsoft.com/office/officeart/2005/8/layout/orgChart1"/>
    <dgm:cxn modelId="{511846ED-6E30-4631-B2CC-F1AAB0C7AF85}" type="presParOf" srcId="{FAB2C5BB-A306-47D8-8802-7A2BD66B9DA2}" destId="{58E2B7D3-A40B-4DFC-AFA8-AB496C9FD9AB}" srcOrd="0" destOrd="0" presId="urn:microsoft.com/office/officeart/2005/8/layout/orgChart1"/>
    <dgm:cxn modelId="{7E754348-0E05-4BF7-9102-4A9BEA681432}" type="presParOf" srcId="{58E2B7D3-A40B-4DFC-AFA8-AB496C9FD9AB}" destId="{F636F2C9-6A46-4506-A531-6BAF83A056E8}" srcOrd="0" destOrd="0" presId="urn:microsoft.com/office/officeart/2005/8/layout/orgChart1"/>
    <dgm:cxn modelId="{1CF7296E-0C78-4894-BB02-C9865C25816A}" type="presParOf" srcId="{58E2B7D3-A40B-4DFC-AFA8-AB496C9FD9AB}" destId="{FE29024A-86B8-43DA-AFDE-9B499BCFAE8C}" srcOrd="1" destOrd="0" presId="urn:microsoft.com/office/officeart/2005/8/layout/orgChart1"/>
    <dgm:cxn modelId="{13B25046-C05D-4EEA-B2DD-FEFE3E543F46}" type="presParOf" srcId="{FAB2C5BB-A306-47D8-8802-7A2BD66B9DA2}" destId="{937DF6CA-576D-47CB-B605-27BB17F04E94}" srcOrd="1" destOrd="0" presId="urn:microsoft.com/office/officeart/2005/8/layout/orgChart1"/>
    <dgm:cxn modelId="{A9C8A2D4-E380-43EB-8F93-67C66F38751D}" type="presParOf" srcId="{937DF6CA-576D-47CB-B605-27BB17F04E94}" destId="{FD55AE40-0F14-4D23-B45C-6A86B947D375}" srcOrd="0" destOrd="0" presId="urn:microsoft.com/office/officeart/2005/8/layout/orgChart1"/>
    <dgm:cxn modelId="{058AF1C7-8031-447A-AFFE-ED893CE3DBA8}" type="presParOf" srcId="{937DF6CA-576D-47CB-B605-27BB17F04E94}" destId="{3746C18C-0D26-49DF-B6E0-F610FD73D398}" srcOrd="1" destOrd="0" presId="urn:microsoft.com/office/officeart/2005/8/layout/orgChart1"/>
    <dgm:cxn modelId="{5403AADF-3E50-46A2-ACB2-A8D74BDFAD0D}" type="presParOf" srcId="{3746C18C-0D26-49DF-B6E0-F610FD73D398}" destId="{FAF6928E-D4D6-4742-9C80-5CA061CE4E62}" srcOrd="0" destOrd="0" presId="urn:microsoft.com/office/officeart/2005/8/layout/orgChart1"/>
    <dgm:cxn modelId="{EE4D3161-60C5-4CCB-9FBC-6F466CB45938}" type="presParOf" srcId="{FAF6928E-D4D6-4742-9C80-5CA061CE4E62}" destId="{E99B29ED-5888-491C-897A-9393052A21EC}" srcOrd="0" destOrd="0" presId="urn:microsoft.com/office/officeart/2005/8/layout/orgChart1"/>
    <dgm:cxn modelId="{7F74AB1B-9983-48B2-BA62-16BA55A333F8}" type="presParOf" srcId="{FAF6928E-D4D6-4742-9C80-5CA061CE4E62}" destId="{B31172F8-2AAE-4F43-853B-C82121D81B3E}" srcOrd="1" destOrd="0" presId="urn:microsoft.com/office/officeart/2005/8/layout/orgChart1"/>
    <dgm:cxn modelId="{B06A02F4-CC8A-41DF-9C8F-326555F22A13}" type="presParOf" srcId="{3746C18C-0D26-49DF-B6E0-F610FD73D398}" destId="{4E516E30-2015-4BF4-B594-4364010CE020}" srcOrd="1" destOrd="0" presId="urn:microsoft.com/office/officeart/2005/8/layout/orgChart1"/>
    <dgm:cxn modelId="{EB89A047-BE7B-4939-89E6-278C1EBC164C}" type="presParOf" srcId="{3746C18C-0D26-49DF-B6E0-F610FD73D398}" destId="{8BDD5288-E3AC-4B3F-819E-399D03E69ACA}" srcOrd="2" destOrd="0" presId="urn:microsoft.com/office/officeart/2005/8/layout/orgChart1"/>
    <dgm:cxn modelId="{E8F65624-7DCD-4BB0-AF40-F667CCF1308F}" type="presParOf" srcId="{937DF6CA-576D-47CB-B605-27BB17F04E94}" destId="{3E160451-D783-4538-98C1-255E84ED86C4}" srcOrd="2" destOrd="0" presId="urn:microsoft.com/office/officeart/2005/8/layout/orgChart1"/>
    <dgm:cxn modelId="{2FF9A1F7-A11D-4393-8E09-325EFDFA0B20}" type="presParOf" srcId="{937DF6CA-576D-47CB-B605-27BB17F04E94}" destId="{76330E92-0003-4BF5-BA66-9D4B6E4BC13F}" srcOrd="3" destOrd="0" presId="urn:microsoft.com/office/officeart/2005/8/layout/orgChart1"/>
    <dgm:cxn modelId="{26DC9D34-33BF-4CE8-907A-22FA0F441F9C}" type="presParOf" srcId="{76330E92-0003-4BF5-BA66-9D4B6E4BC13F}" destId="{59948468-647D-4CB0-981A-81F3B5464183}" srcOrd="0" destOrd="0" presId="urn:microsoft.com/office/officeart/2005/8/layout/orgChart1"/>
    <dgm:cxn modelId="{35D7E757-B56C-4D23-8D98-7C7F72D7D9DA}" type="presParOf" srcId="{59948468-647D-4CB0-981A-81F3B5464183}" destId="{4C5FEDB3-2A25-4898-8F3C-E79D72A6C3E4}" srcOrd="0" destOrd="0" presId="urn:microsoft.com/office/officeart/2005/8/layout/orgChart1"/>
    <dgm:cxn modelId="{66A95516-5247-4664-A7F1-B2B3C3DCABAB}" type="presParOf" srcId="{59948468-647D-4CB0-981A-81F3B5464183}" destId="{13870BEE-64A7-4A89-9BAA-4654F32C0291}" srcOrd="1" destOrd="0" presId="urn:microsoft.com/office/officeart/2005/8/layout/orgChart1"/>
    <dgm:cxn modelId="{A2F4BC44-0263-429B-AA51-FA692672D256}" type="presParOf" srcId="{76330E92-0003-4BF5-BA66-9D4B6E4BC13F}" destId="{7D0A8718-7FF1-4F83-8F85-2A6A6150FA03}" srcOrd="1" destOrd="0" presId="urn:microsoft.com/office/officeart/2005/8/layout/orgChart1"/>
    <dgm:cxn modelId="{09E609C5-E3A9-42D9-B000-CC9B8FEAE6EB}" type="presParOf" srcId="{76330E92-0003-4BF5-BA66-9D4B6E4BC13F}" destId="{96D9BE42-21C1-4873-A264-1E8A17900BAC}" srcOrd="2" destOrd="0" presId="urn:microsoft.com/office/officeart/2005/8/layout/orgChart1"/>
    <dgm:cxn modelId="{54C108B3-D702-4B16-AB21-252E13F29F62}" type="presParOf" srcId="{937DF6CA-576D-47CB-B605-27BB17F04E94}" destId="{02D8C718-99F0-4277-AA58-22BC05A784E0}" srcOrd="4" destOrd="0" presId="urn:microsoft.com/office/officeart/2005/8/layout/orgChart1"/>
    <dgm:cxn modelId="{AE84C24B-9067-40A3-B38E-021FE1487323}" type="presParOf" srcId="{937DF6CA-576D-47CB-B605-27BB17F04E94}" destId="{1D8B0846-3FB4-4F9D-95EB-DD3424C006EE}" srcOrd="5" destOrd="0" presId="urn:microsoft.com/office/officeart/2005/8/layout/orgChart1"/>
    <dgm:cxn modelId="{CC7AF30A-9EDF-4972-9EF4-A6C6D9FB1B04}" type="presParOf" srcId="{1D8B0846-3FB4-4F9D-95EB-DD3424C006EE}" destId="{7A2DCCA5-18D7-47A9-A555-562DD8CCC58F}" srcOrd="0" destOrd="0" presId="urn:microsoft.com/office/officeart/2005/8/layout/orgChart1"/>
    <dgm:cxn modelId="{0D910FB7-6629-4B58-A600-FFFC14A9F8BA}" type="presParOf" srcId="{7A2DCCA5-18D7-47A9-A555-562DD8CCC58F}" destId="{4A1DB217-36A4-4342-9B24-8E3A31F1B68B}" srcOrd="0" destOrd="0" presId="urn:microsoft.com/office/officeart/2005/8/layout/orgChart1"/>
    <dgm:cxn modelId="{B1023A03-181A-4761-B3BA-30D81BF50F1F}" type="presParOf" srcId="{7A2DCCA5-18D7-47A9-A555-562DD8CCC58F}" destId="{8CA9930A-D7B8-4DA5-8493-0F58608A7E26}" srcOrd="1" destOrd="0" presId="urn:microsoft.com/office/officeart/2005/8/layout/orgChart1"/>
    <dgm:cxn modelId="{0589106F-D8DE-4EB1-ACF3-D6F24EC2E5D3}" type="presParOf" srcId="{1D8B0846-3FB4-4F9D-95EB-DD3424C006EE}" destId="{1534A0C2-5F41-423B-8129-9763930AC9A9}" srcOrd="1" destOrd="0" presId="urn:microsoft.com/office/officeart/2005/8/layout/orgChart1"/>
    <dgm:cxn modelId="{B84D8C83-380D-4673-99CB-9CD906B75A04}" type="presParOf" srcId="{1D8B0846-3FB4-4F9D-95EB-DD3424C006EE}" destId="{3B3D17CB-46BC-4AA9-B642-F22228CD632B}" srcOrd="2" destOrd="0" presId="urn:microsoft.com/office/officeart/2005/8/layout/orgChart1"/>
    <dgm:cxn modelId="{7EE912F8-D8E8-405D-8C4E-D04C7CB37640}" type="presParOf" srcId="{FAB2C5BB-A306-47D8-8802-7A2BD66B9DA2}" destId="{4DCA5A03-2992-40D5-AB8D-71F5F558AECE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FD58E2-0F35-4139-96C6-073BD8F6FE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DE2DE8F-8826-402F-8BB8-570B1AA0EAF8}">
      <dgm:prSet custT="1"/>
      <dgm:spPr>
        <a:solidFill>
          <a:srgbClr val="00602B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Формы изложения работ</a:t>
          </a:r>
        </a:p>
      </dgm:t>
    </dgm:pt>
    <dgm:pt modelId="{34695CFD-A03C-4D7A-A0EE-A54843DCAEFB}" type="parTrans" cxnId="{A79FE056-C42E-4B6A-9027-17C82C9DB9CF}">
      <dgm:prSet/>
      <dgm:spPr/>
      <dgm:t>
        <a:bodyPr/>
        <a:lstStyle/>
        <a:p>
          <a:endParaRPr lang="ru-RU"/>
        </a:p>
      </dgm:t>
    </dgm:pt>
    <dgm:pt modelId="{6ADAFCA9-EBE4-430F-B7BE-62B1353734DE}" type="sibTrans" cxnId="{A79FE056-C42E-4B6A-9027-17C82C9DB9CF}">
      <dgm:prSet/>
      <dgm:spPr/>
      <dgm:t>
        <a:bodyPr/>
        <a:lstStyle/>
        <a:p>
          <a:endParaRPr lang="ru-RU"/>
        </a:p>
      </dgm:t>
    </dgm:pt>
    <dgm:pt modelId="{86E03543-FFF2-44C8-8811-4B6E35777BAE}">
      <dgm:prSet/>
      <dgm:spPr>
        <a:solidFill>
          <a:srgbClr val="00602B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Научный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отчет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773FED5B-80D7-4903-82B8-0FB0C6174FC5}" type="parTrans" cxnId="{99A25A8F-39EF-4CE8-A182-BBFCAD5DAA88}">
      <dgm:prSet/>
      <dgm:spPr/>
      <dgm:t>
        <a:bodyPr/>
        <a:lstStyle/>
        <a:p>
          <a:endParaRPr lang="ru-RU"/>
        </a:p>
      </dgm:t>
    </dgm:pt>
    <dgm:pt modelId="{818F9339-AA1E-4013-9C2D-1B5C1812743E}" type="sibTrans" cxnId="{99A25A8F-39EF-4CE8-A182-BBFCAD5DAA88}">
      <dgm:prSet/>
      <dgm:spPr/>
      <dgm:t>
        <a:bodyPr/>
        <a:lstStyle/>
        <a:p>
          <a:endParaRPr lang="ru-RU"/>
        </a:p>
      </dgm:t>
    </dgm:pt>
    <dgm:pt modelId="{DD4E2679-17A7-476D-A151-91D739812B0A}">
      <dgm:prSet/>
      <dgm:spPr>
        <a:solidFill>
          <a:srgbClr val="00602B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Статья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3F193397-FD07-4137-84E5-C76526A7B15A}" type="parTrans" cxnId="{3408EFDE-0557-46C1-9939-A45539818B0E}">
      <dgm:prSet/>
      <dgm:spPr/>
      <dgm:t>
        <a:bodyPr/>
        <a:lstStyle/>
        <a:p>
          <a:endParaRPr lang="ru-RU"/>
        </a:p>
      </dgm:t>
    </dgm:pt>
    <dgm:pt modelId="{E210753D-8D94-4BF9-B728-84EE552C0221}" type="sibTrans" cxnId="{3408EFDE-0557-46C1-9939-A45539818B0E}">
      <dgm:prSet/>
      <dgm:spPr/>
      <dgm:t>
        <a:bodyPr/>
        <a:lstStyle/>
        <a:p>
          <a:endParaRPr lang="ru-RU"/>
        </a:p>
      </dgm:t>
    </dgm:pt>
    <dgm:pt modelId="{6012898F-F180-4C35-B765-A079DE07A7B3}">
      <dgm:prSet/>
      <dgm:spPr>
        <a:solidFill>
          <a:srgbClr val="00602B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Заметка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86787B35-88E4-45F9-B0C2-4F63B666959E}" type="parTrans" cxnId="{5E76D0C0-C601-48E9-B4C6-507F87E577A7}">
      <dgm:prSet/>
      <dgm:spPr/>
      <dgm:t>
        <a:bodyPr/>
        <a:lstStyle/>
        <a:p>
          <a:endParaRPr lang="ru-RU"/>
        </a:p>
      </dgm:t>
    </dgm:pt>
    <dgm:pt modelId="{80D86CF3-4414-44F8-AF21-796A5DAB7C7F}" type="sibTrans" cxnId="{5E76D0C0-C601-48E9-B4C6-507F87E577A7}">
      <dgm:prSet/>
      <dgm:spPr/>
      <dgm:t>
        <a:bodyPr/>
        <a:lstStyle/>
        <a:p>
          <a:endParaRPr lang="ru-RU"/>
        </a:p>
      </dgm:t>
    </dgm:pt>
    <dgm:pt modelId="{529BDA22-F9A5-401D-8179-37F1B10E57E3}">
      <dgm:prSet/>
      <dgm:spPr>
        <a:solidFill>
          <a:srgbClr val="00602B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Книга</a:t>
          </a:r>
          <a:endParaRPr kumimoji="0" lang="ru-RU" b="0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57705F1E-82A2-43F6-9C71-08AAC5D19329}" type="parTrans" cxnId="{E89CABD5-9A07-4F10-A1E4-681FA3CC247C}">
      <dgm:prSet/>
      <dgm:spPr/>
      <dgm:t>
        <a:bodyPr/>
        <a:lstStyle/>
        <a:p>
          <a:endParaRPr lang="ru-RU"/>
        </a:p>
      </dgm:t>
    </dgm:pt>
    <dgm:pt modelId="{6512F084-F211-40A3-8DD9-83ED0DB91439}" type="sibTrans" cxnId="{E89CABD5-9A07-4F10-A1E4-681FA3CC247C}">
      <dgm:prSet/>
      <dgm:spPr/>
      <dgm:t>
        <a:bodyPr/>
        <a:lstStyle/>
        <a:p>
          <a:endParaRPr lang="ru-RU"/>
        </a:p>
      </dgm:t>
    </dgm:pt>
    <dgm:pt modelId="{514CCF04-D376-456C-923D-0A1C65631B22}">
      <dgm:prSet/>
      <dgm:spPr>
        <a:solidFill>
          <a:srgbClr val="00602B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Доклад</a:t>
          </a:r>
          <a:endParaRPr kumimoji="0" lang="ru-RU" b="0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6B91DADF-D1D1-458B-B989-1F6B5658FAB1}" type="parTrans" cxnId="{119AB478-EE44-4622-B2B0-0C9D85FFDD2E}">
      <dgm:prSet/>
      <dgm:spPr/>
      <dgm:t>
        <a:bodyPr/>
        <a:lstStyle/>
        <a:p>
          <a:endParaRPr lang="ru-RU"/>
        </a:p>
      </dgm:t>
    </dgm:pt>
    <dgm:pt modelId="{C7799031-49EA-4C06-8D8B-1E864208E1E5}" type="sibTrans" cxnId="{119AB478-EE44-4622-B2B0-0C9D85FFDD2E}">
      <dgm:prSet/>
      <dgm:spPr/>
      <dgm:t>
        <a:bodyPr/>
        <a:lstStyle/>
        <a:p>
          <a:endParaRPr lang="ru-RU"/>
        </a:p>
      </dgm:t>
    </dgm:pt>
    <dgm:pt modelId="{99A38513-79EF-45EB-B495-307938A70187}">
      <dgm:prSet/>
      <dgm:spPr>
        <a:solidFill>
          <a:srgbClr val="00682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Тезисы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доклада</a:t>
          </a:r>
          <a:endParaRPr kumimoji="0" lang="ru-RU" b="0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343105B0-BAC8-43C4-B7E2-988D5B522846}" type="parTrans" cxnId="{71661C7F-8357-41DE-A895-054C2FF7618A}">
      <dgm:prSet/>
      <dgm:spPr/>
      <dgm:t>
        <a:bodyPr/>
        <a:lstStyle/>
        <a:p>
          <a:endParaRPr lang="ru-RU"/>
        </a:p>
      </dgm:t>
    </dgm:pt>
    <dgm:pt modelId="{CFD6F9CC-55A8-43D0-A2C0-964488184647}" type="sibTrans" cxnId="{71661C7F-8357-41DE-A895-054C2FF7618A}">
      <dgm:prSet/>
      <dgm:spPr/>
      <dgm:t>
        <a:bodyPr/>
        <a:lstStyle/>
        <a:p>
          <a:endParaRPr lang="ru-RU"/>
        </a:p>
      </dgm:t>
    </dgm:pt>
    <dgm:pt modelId="{FA31A294-7220-4148-B1D6-389DFC62FA91}" type="pres">
      <dgm:prSet presAssocID="{8CFD58E2-0F35-4139-96C6-073BD8F6FE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6940D4-797C-4BD0-A6D1-A05B07B2DD18}" type="pres">
      <dgm:prSet presAssocID="{6DE2DE8F-8826-402F-8BB8-570B1AA0EAF8}" presName="hierRoot1" presStyleCnt="0">
        <dgm:presLayoutVars>
          <dgm:hierBranch/>
        </dgm:presLayoutVars>
      </dgm:prSet>
      <dgm:spPr/>
    </dgm:pt>
    <dgm:pt modelId="{87E986F6-02E5-4ADE-9F13-DDA56AB6BCBE}" type="pres">
      <dgm:prSet presAssocID="{6DE2DE8F-8826-402F-8BB8-570B1AA0EAF8}" presName="rootComposite1" presStyleCnt="0"/>
      <dgm:spPr/>
    </dgm:pt>
    <dgm:pt modelId="{8D61BF82-0263-4B55-964B-195F7E862BF0}" type="pres">
      <dgm:prSet presAssocID="{6DE2DE8F-8826-402F-8BB8-570B1AA0EAF8}" presName="rootText1" presStyleLbl="node0" presStyleIdx="0" presStyleCnt="1" custScaleX="700042" custScaleY="2818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596A7F-6911-4F93-A87F-54EEC8635AB2}" type="pres">
      <dgm:prSet presAssocID="{6DE2DE8F-8826-402F-8BB8-570B1AA0EAF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F10535D-7B3D-452C-85EE-7E75DA860537}" type="pres">
      <dgm:prSet presAssocID="{6DE2DE8F-8826-402F-8BB8-570B1AA0EAF8}" presName="hierChild2" presStyleCnt="0"/>
      <dgm:spPr/>
    </dgm:pt>
    <dgm:pt modelId="{7E69A2E8-05DB-4F8F-B9EC-877557DEEF0E}" type="pres">
      <dgm:prSet presAssocID="{773FED5B-80D7-4903-82B8-0FB0C6174FC5}" presName="Name35" presStyleLbl="parChTrans1D2" presStyleIdx="0" presStyleCnt="6"/>
      <dgm:spPr/>
      <dgm:t>
        <a:bodyPr/>
        <a:lstStyle/>
        <a:p>
          <a:endParaRPr lang="ru-RU"/>
        </a:p>
      </dgm:t>
    </dgm:pt>
    <dgm:pt modelId="{0B56E3C5-63AC-462C-BC43-0AABFE427FE3}" type="pres">
      <dgm:prSet presAssocID="{86E03543-FFF2-44C8-8811-4B6E35777BAE}" presName="hierRoot2" presStyleCnt="0">
        <dgm:presLayoutVars>
          <dgm:hierBranch/>
        </dgm:presLayoutVars>
      </dgm:prSet>
      <dgm:spPr/>
    </dgm:pt>
    <dgm:pt modelId="{08D22FC4-C140-4776-9E90-5572E7F8DE73}" type="pres">
      <dgm:prSet presAssocID="{86E03543-FFF2-44C8-8811-4B6E35777BAE}" presName="rootComposite" presStyleCnt="0"/>
      <dgm:spPr/>
    </dgm:pt>
    <dgm:pt modelId="{B5BCD609-E776-479B-837B-CF8D5FF010E5}" type="pres">
      <dgm:prSet presAssocID="{86E03543-FFF2-44C8-8811-4B6E35777BAE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3346AD-6903-496A-ADEA-E4FF294404DD}" type="pres">
      <dgm:prSet presAssocID="{86E03543-FFF2-44C8-8811-4B6E35777BAE}" presName="rootConnector" presStyleLbl="node2" presStyleIdx="0" presStyleCnt="6"/>
      <dgm:spPr/>
      <dgm:t>
        <a:bodyPr/>
        <a:lstStyle/>
        <a:p>
          <a:endParaRPr lang="ru-RU"/>
        </a:p>
      </dgm:t>
    </dgm:pt>
    <dgm:pt modelId="{C99C02F1-332F-4173-8E84-F945AE915F0E}" type="pres">
      <dgm:prSet presAssocID="{86E03543-FFF2-44C8-8811-4B6E35777BAE}" presName="hierChild4" presStyleCnt="0"/>
      <dgm:spPr/>
    </dgm:pt>
    <dgm:pt modelId="{46139DEF-3418-4EA3-9B9C-08CDF9722A26}" type="pres">
      <dgm:prSet presAssocID="{86E03543-FFF2-44C8-8811-4B6E35777BAE}" presName="hierChild5" presStyleCnt="0"/>
      <dgm:spPr/>
    </dgm:pt>
    <dgm:pt modelId="{6E64C6A4-AA85-44AF-B54A-DCF4AAC8564F}" type="pres">
      <dgm:prSet presAssocID="{3F193397-FD07-4137-84E5-C76526A7B15A}" presName="Name35" presStyleLbl="parChTrans1D2" presStyleIdx="1" presStyleCnt="6"/>
      <dgm:spPr/>
      <dgm:t>
        <a:bodyPr/>
        <a:lstStyle/>
        <a:p>
          <a:endParaRPr lang="ru-RU"/>
        </a:p>
      </dgm:t>
    </dgm:pt>
    <dgm:pt modelId="{6EE09F1A-109D-4BB3-815E-DA044EC107EF}" type="pres">
      <dgm:prSet presAssocID="{DD4E2679-17A7-476D-A151-91D739812B0A}" presName="hierRoot2" presStyleCnt="0">
        <dgm:presLayoutVars>
          <dgm:hierBranch/>
        </dgm:presLayoutVars>
      </dgm:prSet>
      <dgm:spPr/>
    </dgm:pt>
    <dgm:pt modelId="{7D3EF349-1B51-4DD0-9378-90D015D8AE74}" type="pres">
      <dgm:prSet presAssocID="{DD4E2679-17A7-476D-A151-91D739812B0A}" presName="rootComposite" presStyleCnt="0"/>
      <dgm:spPr/>
    </dgm:pt>
    <dgm:pt modelId="{0E16D8F4-7F22-4650-A8D3-524A8D16431F}" type="pres">
      <dgm:prSet presAssocID="{DD4E2679-17A7-476D-A151-91D739812B0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52C43B-59BA-465F-8C21-436C76CB3FBF}" type="pres">
      <dgm:prSet presAssocID="{DD4E2679-17A7-476D-A151-91D739812B0A}" presName="rootConnector" presStyleLbl="node2" presStyleIdx="1" presStyleCnt="6"/>
      <dgm:spPr/>
      <dgm:t>
        <a:bodyPr/>
        <a:lstStyle/>
        <a:p>
          <a:endParaRPr lang="ru-RU"/>
        </a:p>
      </dgm:t>
    </dgm:pt>
    <dgm:pt modelId="{616756D0-66E6-4879-BA8B-A7867D176A50}" type="pres">
      <dgm:prSet presAssocID="{DD4E2679-17A7-476D-A151-91D739812B0A}" presName="hierChild4" presStyleCnt="0"/>
      <dgm:spPr/>
    </dgm:pt>
    <dgm:pt modelId="{746C5FF5-8278-4C8C-BE85-70FB4AC7F910}" type="pres">
      <dgm:prSet presAssocID="{DD4E2679-17A7-476D-A151-91D739812B0A}" presName="hierChild5" presStyleCnt="0"/>
      <dgm:spPr/>
    </dgm:pt>
    <dgm:pt modelId="{491EC7D2-5DC3-45AF-A114-373529AA9AB0}" type="pres">
      <dgm:prSet presAssocID="{86787B35-88E4-45F9-B0C2-4F63B666959E}" presName="Name35" presStyleLbl="parChTrans1D2" presStyleIdx="2" presStyleCnt="6"/>
      <dgm:spPr/>
      <dgm:t>
        <a:bodyPr/>
        <a:lstStyle/>
        <a:p>
          <a:endParaRPr lang="ru-RU"/>
        </a:p>
      </dgm:t>
    </dgm:pt>
    <dgm:pt modelId="{B766E7BD-BD95-4ADE-8F69-58B5E0E660B3}" type="pres">
      <dgm:prSet presAssocID="{6012898F-F180-4C35-B765-A079DE07A7B3}" presName="hierRoot2" presStyleCnt="0">
        <dgm:presLayoutVars>
          <dgm:hierBranch/>
        </dgm:presLayoutVars>
      </dgm:prSet>
      <dgm:spPr/>
    </dgm:pt>
    <dgm:pt modelId="{CFA4E628-7BC0-4294-B193-2503B64F0F1B}" type="pres">
      <dgm:prSet presAssocID="{6012898F-F180-4C35-B765-A079DE07A7B3}" presName="rootComposite" presStyleCnt="0"/>
      <dgm:spPr/>
    </dgm:pt>
    <dgm:pt modelId="{982DDBF7-C80A-486B-8DBA-CF81B15F099A}" type="pres">
      <dgm:prSet presAssocID="{6012898F-F180-4C35-B765-A079DE07A7B3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3BB46D-209E-431C-920B-7AED73BDC1B1}" type="pres">
      <dgm:prSet presAssocID="{6012898F-F180-4C35-B765-A079DE07A7B3}" presName="rootConnector" presStyleLbl="node2" presStyleIdx="2" presStyleCnt="6"/>
      <dgm:spPr/>
      <dgm:t>
        <a:bodyPr/>
        <a:lstStyle/>
        <a:p>
          <a:endParaRPr lang="ru-RU"/>
        </a:p>
      </dgm:t>
    </dgm:pt>
    <dgm:pt modelId="{1FEEF9AA-2788-4D53-B048-C070572C6FE3}" type="pres">
      <dgm:prSet presAssocID="{6012898F-F180-4C35-B765-A079DE07A7B3}" presName="hierChild4" presStyleCnt="0"/>
      <dgm:spPr/>
    </dgm:pt>
    <dgm:pt modelId="{88A02C06-1EA5-492C-9593-CFA9370D67B3}" type="pres">
      <dgm:prSet presAssocID="{6012898F-F180-4C35-B765-A079DE07A7B3}" presName="hierChild5" presStyleCnt="0"/>
      <dgm:spPr/>
    </dgm:pt>
    <dgm:pt modelId="{1132D34F-D305-4527-B114-5E4E6AD816F8}" type="pres">
      <dgm:prSet presAssocID="{57705F1E-82A2-43F6-9C71-08AAC5D19329}" presName="Name35" presStyleLbl="parChTrans1D2" presStyleIdx="3" presStyleCnt="6"/>
      <dgm:spPr/>
      <dgm:t>
        <a:bodyPr/>
        <a:lstStyle/>
        <a:p>
          <a:endParaRPr lang="ru-RU"/>
        </a:p>
      </dgm:t>
    </dgm:pt>
    <dgm:pt modelId="{6023B573-3E4B-4366-AB0E-F1D792130831}" type="pres">
      <dgm:prSet presAssocID="{529BDA22-F9A5-401D-8179-37F1B10E57E3}" presName="hierRoot2" presStyleCnt="0">
        <dgm:presLayoutVars>
          <dgm:hierBranch/>
        </dgm:presLayoutVars>
      </dgm:prSet>
      <dgm:spPr/>
    </dgm:pt>
    <dgm:pt modelId="{255F108C-F63D-4E9B-A9FA-704206A0EF9B}" type="pres">
      <dgm:prSet presAssocID="{529BDA22-F9A5-401D-8179-37F1B10E57E3}" presName="rootComposite" presStyleCnt="0"/>
      <dgm:spPr/>
    </dgm:pt>
    <dgm:pt modelId="{AFA85E99-DA60-43A6-A3D1-E4A825249FD9}" type="pres">
      <dgm:prSet presAssocID="{529BDA22-F9A5-401D-8179-37F1B10E57E3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77CE6A-31A3-4B96-ADB7-EF72B22003EB}" type="pres">
      <dgm:prSet presAssocID="{529BDA22-F9A5-401D-8179-37F1B10E57E3}" presName="rootConnector" presStyleLbl="node2" presStyleIdx="3" presStyleCnt="6"/>
      <dgm:spPr/>
      <dgm:t>
        <a:bodyPr/>
        <a:lstStyle/>
        <a:p>
          <a:endParaRPr lang="ru-RU"/>
        </a:p>
      </dgm:t>
    </dgm:pt>
    <dgm:pt modelId="{B3EA08B2-87FA-4744-B7A6-8FD48D997CAF}" type="pres">
      <dgm:prSet presAssocID="{529BDA22-F9A5-401D-8179-37F1B10E57E3}" presName="hierChild4" presStyleCnt="0"/>
      <dgm:spPr/>
    </dgm:pt>
    <dgm:pt modelId="{9DA986FA-FB61-4CBB-9957-3DCDDEAA677F}" type="pres">
      <dgm:prSet presAssocID="{529BDA22-F9A5-401D-8179-37F1B10E57E3}" presName="hierChild5" presStyleCnt="0"/>
      <dgm:spPr/>
    </dgm:pt>
    <dgm:pt modelId="{B0AF1773-15DE-49B8-AA7B-C3EC05198EF5}" type="pres">
      <dgm:prSet presAssocID="{6B91DADF-D1D1-458B-B989-1F6B5658FAB1}" presName="Name35" presStyleLbl="parChTrans1D2" presStyleIdx="4" presStyleCnt="6"/>
      <dgm:spPr/>
      <dgm:t>
        <a:bodyPr/>
        <a:lstStyle/>
        <a:p>
          <a:endParaRPr lang="ru-RU"/>
        </a:p>
      </dgm:t>
    </dgm:pt>
    <dgm:pt modelId="{F0DC30E4-EF3C-4F94-AC3B-9C8969A0CE06}" type="pres">
      <dgm:prSet presAssocID="{514CCF04-D376-456C-923D-0A1C65631B22}" presName="hierRoot2" presStyleCnt="0">
        <dgm:presLayoutVars>
          <dgm:hierBranch/>
        </dgm:presLayoutVars>
      </dgm:prSet>
      <dgm:spPr/>
    </dgm:pt>
    <dgm:pt modelId="{C48A9ABF-19B3-498B-9233-956D1DA25246}" type="pres">
      <dgm:prSet presAssocID="{514CCF04-D376-456C-923D-0A1C65631B22}" presName="rootComposite" presStyleCnt="0"/>
      <dgm:spPr/>
    </dgm:pt>
    <dgm:pt modelId="{0D21160A-6A97-4DF6-BDA9-2892AEC4ACB2}" type="pres">
      <dgm:prSet presAssocID="{514CCF04-D376-456C-923D-0A1C65631B22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117402-8B05-4BBA-A45D-DEDC22169D3F}" type="pres">
      <dgm:prSet presAssocID="{514CCF04-D376-456C-923D-0A1C65631B22}" presName="rootConnector" presStyleLbl="node2" presStyleIdx="4" presStyleCnt="6"/>
      <dgm:spPr/>
      <dgm:t>
        <a:bodyPr/>
        <a:lstStyle/>
        <a:p>
          <a:endParaRPr lang="ru-RU"/>
        </a:p>
      </dgm:t>
    </dgm:pt>
    <dgm:pt modelId="{327C1E56-D55B-40C0-B976-A45951AEBF39}" type="pres">
      <dgm:prSet presAssocID="{514CCF04-D376-456C-923D-0A1C65631B22}" presName="hierChild4" presStyleCnt="0"/>
      <dgm:spPr/>
    </dgm:pt>
    <dgm:pt modelId="{5F7DB346-1CD7-4F42-A578-28F460774E8D}" type="pres">
      <dgm:prSet presAssocID="{514CCF04-D376-456C-923D-0A1C65631B22}" presName="hierChild5" presStyleCnt="0"/>
      <dgm:spPr/>
    </dgm:pt>
    <dgm:pt modelId="{D95C27A1-F025-4DD0-8906-C065A19ED03B}" type="pres">
      <dgm:prSet presAssocID="{343105B0-BAC8-43C4-B7E2-988D5B522846}" presName="Name35" presStyleLbl="parChTrans1D2" presStyleIdx="5" presStyleCnt="6"/>
      <dgm:spPr/>
      <dgm:t>
        <a:bodyPr/>
        <a:lstStyle/>
        <a:p>
          <a:endParaRPr lang="ru-RU"/>
        </a:p>
      </dgm:t>
    </dgm:pt>
    <dgm:pt modelId="{A8FE1016-309F-413E-B042-39AACFC9C353}" type="pres">
      <dgm:prSet presAssocID="{99A38513-79EF-45EB-B495-307938A70187}" presName="hierRoot2" presStyleCnt="0">
        <dgm:presLayoutVars>
          <dgm:hierBranch/>
        </dgm:presLayoutVars>
      </dgm:prSet>
      <dgm:spPr/>
    </dgm:pt>
    <dgm:pt modelId="{EBACAC22-10AB-442D-B66A-251373F573DD}" type="pres">
      <dgm:prSet presAssocID="{99A38513-79EF-45EB-B495-307938A70187}" presName="rootComposite" presStyleCnt="0"/>
      <dgm:spPr/>
    </dgm:pt>
    <dgm:pt modelId="{F59F8638-D308-4E1B-97F2-BA81755A2EAD}" type="pres">
      <dgm:prSet presAssocID="{99A38513-79EF-45EB-B495-307938A70187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E6C7F5-25E1-4E3F-99D9-F6D2D363E908}" type="pres">
      <dgm:prSet presAssocID="{99A38513-79EF-45EB-B495-307938A70187}" presName="rootConnector" presStyleLbl="node2" presStyleIdx="5" presStyleCnt="6"/>
      <dgm:spPr/>
      <dgm:t>
        <a:bodyPr/>
        <a:lstStyle/>
        <a:p>
          <a:endParaRPr lang="ru-RU"/>
        </a:p>
      </dgm:t>
    </dgm:pt>
    <dgm:pt modelId="{2045C5AE-3A72-4940-B3CE-7EAF3230862C}" type="pres">
      <dgm:prSet presAssocID="{99A38513-79EF-45EB-B495-307938A70187}" presName="hierChild4" presStyleCnt="0"/>
      <dgm:spPr/>
    </dgm:pt>
    <dgm:pt modelId="{6EEFE395-F98D-4550-8733-B5DD58C1DD49}" type="pres">
      <dgm:prSet presAssocID="{99A38513-79EF-45EB-B495-307938A70187}" presName="hierChild5" presStyleCnt="0"/>
      <dgm:spPr/>
    </dgm:pt>
    <dgm:pt modelId="{9C3D0463-5F9C-453C-B412-4D131B00183B}" type="pres">
      <dgm:prSet presAssocID="{6DE2DE8F-8826-402F-8BB8-570B1AA0EAF8}" presName="hierChild3" presStyleCnt="0"/>
      <dgm:spPr/>
    </dgm:pt>
  </dgm:ptLst>
  <dgm:cxnLst>
    <dgm:cxn modelId="{5E76D0C0-C601-48E9-B4C6-507F87E577A7}" srcId="{6DE2DE8F-8826-402F-8BB8-570B1AA0EAF8}" destId="{6012898F-F180-4C35-B765-A079DE07A7B3}" srcOrd="2" destOrd="0" parTransId="{86787B35-88E4-45F9-B0C2-4F63B666959E}" sibTransId="{80D86CF3-4414-44F8-AF21-796A5DAB7C7F}"/>
    <dgm:cxn modelId="{8661E0D1-E9C0-4356-8900-F5AE7B691D51}" type="presOf" srcId="{6DE2DE8F-8826-402F-8BB8-570B1AA0EAF8}" destId="{8D61BF82-0263-4B55-964B-195F7E862BF0}" srcOrd="0" destOrd="0" presId="urn:microsoft.com/office/officeart/2005/8/layout/orgChart1"/>
    <dgm:cxn modelId="{A27055C8-2A53-411D-B4B2-25513FDDEA4E}" type="presOf" srcId="{6DE2DE8F-8826-402F-8BB8-570B1AA0EAF8}" destId="{22596A7F-6911-4F93-A87F-54EEC8635AB2}" srcOrd="1" destOrd="0" presId="urn:microsoft.com/office/officeart/2005/8/layout/orgChart1"/>
    <dgm:cxn modelId="{1CB22000-A157-44F5-A29E-F734F3B63488}" type="presOf" srcId="{DD4E2679-17A7-476D-A151-91D739812B0A}" destId="{4352C43B-59BA-465F-8C21-436C76CB3FBF}" srcOrd="1" destOrd="0" presId="urn:microsoft.com/office/officeart/2005/8/layout/orgChart1"/>
    <dgm:cxn modelId="{108B7853-7D59-4F03-A593-6EC88EEBF031}" type="presOf" srcId="{773FED5B-80D7-4903-82B8-0FB0C6174FC5}" destId="{7E69A2E8-05DB-4F8F-B9EC-877557DEEF0E}" srcOrd="0" destOrd="0" presId="urn:microsoft.com/office/officeart/2005/8/layout/orgChart1"/>
    <dgm:cxn modelId="{ACEB2461-AA39-44D1-86AF-E57A60D6FA6E}" type="presOf" srcId="{86E03543-FFF2-44C8-8811-4B6E35777BAE}" destId="{B5BCD609-E776-479B-837B-CF8D5FF010E5}" srcOrd="0" destOrd="0" presId="urn:microsoft.com/office/officeart/2005/8/layout/orgChart1"/>
    <dgm:cxn modelId="{42D31589-2DDD-429C-9911-B187C20F6475}" type="presOf" srcId="{86787B35-88E4-45F9-B0C2-4F63B666959E}" destId="{491EC7D2-5DC3-45AF-A114-373529AA9AB0}" srcOrd="0" destOrd="0" presId="urn:microsoft.com/office/officeart/2005/8/layout/orgChart1"/>
    <dgm:cxn modelId="{A9AFC5AB-EAA0-49E8-8FAC-E6D17EF64C44}" type="presOf" srcId="{57705F1E-82A2-43F6-9C71-08AAC5D19329}" destId="{1132D34F-D305-4527-B114-5E4E6AD816F8}" srcOrd="0" destOrd="0" presId="urn:microsoft.com/office/officeart/2005/8/layout/orgChart1"/>
    <dgm:cxn modelId="{B5148815-AF20-480A-AFAA-E00E91C7E948}" type="presOf" srcId="{343105B0-BAC8-43C4-B7E2-988D5B522846}" destId="{D95C27A1-F025-4DD0-8906-C065A19ED03B}" srcOrd="0" destOrd="0" presId="urn:microsoft.com/office/officeart/2005/8/layout/orgChart1"/>
    <dgm:cxn modelId="{80C4AFB7-9A03-4E6C-A699-63C89595012E}" type="presOf" srcId="{99A38513-79EF-45EB-B495-307938A70187}" destId="{F59F8638-D308-4E1B-97F2-BA81755A2EAD}" srcOrd="0" destOrd="0" presId="urn:microsoft.com/office/officeart/2005/8/layout/orgChart1"/>
    <dgm:cxn modelId="{16D215CD-028B-4086-B6DD-B1FCF56FF16D}" type="presOf" srcId="{8CFD58E2-0F35-4139-96C6-073BD8F6FEE3}" destId="{FA31A294-7220-4148-B1D6-389DFC62FA91}" srcOrd="0" destOrd="0" presId="urn:microsoft.com/office/officeart/2005/8/layout/orgChart1"/>
    <dgm:cxn modelId="{8371B84D-FCCF-4AEE-AD67-A8E2C28902C5}" type="presOf" srcId="{6012898F-F180-4C35-B765-A079DE07A7B3}" destId="{982DDBF7-C80A-486B-8DBA-CF81B15F099A}" srcOrd="0" destOrd="0" presId="urn:microsoft.com/office/officeart/2005/8/layout/orgChart1"/>
    <dgm:cxn modelId="{71661C7F-8357-41DE-A895-054C2FF7618A}" srcId="{6DE2DE8F-8826-402F-8BB8-570B1AA0EAF8}" destId="{99A38513-79EF-45EB-B495-307938A70187}" srcOrd="5" destOrd="0" parTransId="{343105B0-BAC8-43C4-B7E2-988D5B522846}" sibTransId="{CFD6F9CC-55A8-43D0-A2C0-964488184647}"/>
    <dgm:cxn modelId="{24DD9692-7C6C-4E9F-86CB-2A1C601BFCBF}" type="presOf" srcId="{514CCF04-D376-456C-923D-0A1C65631B22}" destId="{BF117402-8B05-4BBA-A45D-DEDC22169D3F}" srcOrd="1" destOrd="0" presId="urn:microsoft.com/office/officeart/2005/8/layout/orgChart1"/>
    <dgm:cxn modelId="{35C659D6-975F-493E-A757-658EBBEA4882}" type="presOf" srcId="{DD4E2679-17A7-476D-A151-91D739812B0A}" destId="{0E16D8F4-7F22-4650-A8D3-524A8D16431F}" srcOrd="0" destOrd="0" presId="urn:microsoft.com/office/officeart/2005/8/layout/orgChart1"/>
    <dgm:cxn modelId="{119AB478-EE44-4622-B2B0-0C9D85FFDD2E}" srcId="{6DE2DE8F-8826-402F-8BB8-570B1AA0EAF8}" destId="{514CCF04-D376-456C-923D-0A1C65631B22}" srcOrd="4" destOrd="0" parTransId="{6B91DADF-D1D1-458B-B989-1F6B5658FAB1}" sibTransId="{C7799031-49EA-4C06-8D8B-1E864208E1E5}"/>
    <dgm:cxn modelId="{E89CABD5-9A07-4F10-A1E4-681FA3CC247C}" srcId="{6DE2DE8F-8826-402F-8BB8-570B1AA0EAF8}" destId="{529BDA22-F9A5-401D-8179-37F1B10E57E3}" srcOrd="3" destOrd="0" parTransId="{57705F1E-82A2-43F6-9C71-08AAC5D19329}" sibTransId="{6512F084-F211-40A3-8DD9-83ED0DB91439}"/>
    <dgm:cxn modelId="{9AA048BF-605E-4C7F-BD67-A66F3844A193}" type="presOf" srcId="{6B91DADF-D1D1-458B-B989-1F6B5658FAB1}" destId="{B0AF1773-15DE-49B8-AA7B-C3EC05198EF5}" srcOrd="0" destOrd="0" presId="urn:microsoft.com/office/officeart/2005/8/layout/orgChart1"/>
    <dgm:cxn modelId="{99A25A8F-39EF-4CE8-A182-BBFCAD5DAA88}" srcId="{6DE2DE8F-8826-402F-8BB8-570B1AA0EAF8}" destId="{86E03543-FFF2-44C8-8811-4B6E35777BAE}" srcOrd="0" destOrd="0" parTransId="{773FED5B-80D7-4903-82B8-0FB0C6174FC5}" sibTransId="{818F9339-AA1E-4013-9C2D-1B5C1812743E}"/>
    <dgm:cxn modelId="{3408EFDE-0557-46C1-9939-A45539818B0E}" srcId="{6DE2DE8F-8826-402F-8BB8-570B1AA0EAF8}" destId="{DD4E2679-17A7-476D-A151-91D739812B0A}" srcOrd="1" destOrd="0" parTransId="{3F193397-FD07-4137-84E5-C76526A7B15A}" sibTransId="{E210753D-8D94-4BF9-B728-84EE552C0221}"/>
    <dgm:cxn modelId="{EAE42EFF-EE61-4659-9D4F-37A8E09F4768}" type="presOf" srcId="{3F193397-FD07-4137-84E5-C76526A7B15A}" destId="{6E64C6A4-AA85-44AF-B54A-DCF4AAC8564F}" srcOrd="0" destOrd="0" presId="urn:microsoft.com/office/officeart/2005/8/layout/orgChart1"/>
    <dgm:cxn modelId="{8780D843-25A6-4FD9-8E3D-DCA8C9CCDCBD}" type="presOf" srcId="{529BDA22-F9A5-401D-8179-37F1B10E57E3}" destId="{1D77CE6A-31A3-4B96-ADB7-EF72B22003EB}" srcOrd="1" destOrd="0" presId="urn:microsoft.com/office/officeart/2005/8/layout/orgChart1"/>
    <dgm:cxn modelId="{BB4B19FF-AF6A-4840-96B5-8D3502EE3EC2}" type="presOf" srcId="{6012898F-F180-4C35-B765-A079DE07A7B3}" destId="{EE3BB46D-209E-431C-920B-7AED73BDC1B1}" srcOrd="1" destOrd="0" presId="urn:microsoft.com/office/officeart/2005/8/layout/orgChart1"/>
    <dgm:cxn modelId="{A79FE056-C42E-4B6A-9027-17C82C9DB9CF}" srcId="{8CFD58E2-0F35-4139-96C6-073BD8F6FEE3}" destId="{6DE2DE8F-8826-402F-8BB8-570B1AA0EAF8}" srcOrd="0" destOrd="0" parTransId="{34695CFD-A03C-4D7A-A0EE-A54843DCAEFB}" sibTransId="{6ADAFCA9-EBE4-430F-B7BE-62B1353734DE}"/>
    <dgm:cxn modelId="{56B6A4A4-BEAC-4CD6-95F6-C911CE2BC653}" type="presOf" srcId="{529BDA22-F9A5-401D-8179-37F1B10E57E3}" destId="{AFA85E99-DA60-43A6-A3D1-E4A825249FD9}" srcOrd="0" destOrd="0" presId="urn:microsoft.com/office/officeart/2005/8/layout/orgChart1"/>
    <dgm:cxn modelId="{5F3C2C03-BF62-46E2-866E-EFF413A628B8}" type="presOf" srcId="{514CCF04-D376-456C-923D-0A1C65631B22}" destId="{0D21160A-6A97-4DF6-BDA9-2892AEC4ACB2}" srcOrd="0" destOrd="0" presId="urn:microsoft.com/office/officeart/2005/8/layout/orgChart1"/>
    <dgm:cxn modelId="{7535257F-6AA6-4663-B661-463C213DF690}" type="presOf" srcId="{99A38513-79EF-45EB-B495-307938A70187}" destId="{15E6C7F5-25E1-4E3F-99D9-F6D2D363E908}" srcOrd="1" destOrd="0" presId="urn:microsoft.com/office/officeart/2005/8/layout/orgChart1"/>
    <dgm:cxn modelId="{AEE01CC5-B2A9-4A1B-8A59-E934ECA4B15E}" type="presOf" srcId="{86E03543-FFF2-44C8-8811-4B6E35777BAE}" destId="{113346AD-6903-496A-ADEA-E4FF294404DD}" srcOrd="1" destOrd="0" presId="urn:microsoft.com/office/officeart/2005/8/layout/orgChart1"/>
    <dgm:cxn modelId="{66542235-97DF-485A-B44E-D1C6C9A73B1A}" type="presParOf" srcId="{FA31A294-7220-4148-B1D6-389DFC62FA91}" destId="{8C6940D4-797C-4BD0-A6D1-A05B07B2DD18}" srcOrd="0" destOrd="0" presId="urn:microsoft.com/office/officeart/2005/8/layout/orgChart1"/>
    <dgm:cxn modelId="{EBF92DDD-F24D-4264-B01D-4C0492EDAAC5}" type="presParOf" srcId="{8C6940D4-797C-4BD0-A6D1-A05B07B2DD18}" destId="{87E986F6-02E5-4ADE-9F13-DDA56AB6BCBE}" srcOrd="0" destOrd="0" presId="urn:microsoft.com/office/officeart/2005/8/layout/orgChart1"/>
    <dgm:cxn modelId="{D626DA19-A93C-4FFD-8CC1-FC37657C0784}" type="presParOf" srcId="{87E986F6-02E5-4ADE-9F13-DDA56AB6BCBE}" destId="{8D61BF82-0263-4B55-964B-195F7E862BF0}" srcOrd="0" destOrd="0" presId="urn:microsoft.com/office/officeart/2005/8/layout/orgChart1"/>
    <dgm:cxn modelId="{A747DD1C-A5F1-40D8-AA81-D4CADA49AECE}" type="presParOf" srcId="{87E986F6-02E5-4ADE-9F13-DDA56AB6BCBE}" destId="{22596A7F-6911-4F93-A87F-54EEC8635AB2}" srcOrd="1" destOrd="0" presId="urn:microsoft.com/office/officeart/2005/8/layout/orgChart1"/>
    <dgm:cxn modelId="{C1421FFF-5446-49F5-9312-7FD82A03AC1D}" type="presParOf" srcId="{8C6940D4-797C-4BD0-A6D1-A05B07B2DD18}" destId="{2F10535D-7B3D-452C-85EE-7E75DA860537}" srcOrd="1" destOrd="0" presId="urn:microsoft.com/office/officeart/2005/8/layout/orgChart1"/>
    <dgm:cxn modelId="{0448F3D8-EDF0-467A-A1DA-78226C55C8B7}" type="presParOf" srcId="{2F10535D-7B3D-452C-85EE-7E75DA860537}" destId="{7E69A2E8-05DB-4F8F-B9EC-877557DEEF0E}" srcOrd="0" destOrd="0" presId="urn:microsoft.com/office/officeart/2005/8/layout/orgChart1"/>
    <dgm:cxn modelId="{482F90FB-66E4-4E05-90D4-18F368900668}" type="presParOf" srcId="{2F10535D-7B3D-452C-85EE-7E75DA860537}" destId="{0B56E3C5-63AC-462C-BC43-0AABFE427FE3}" srcOrd="1" destOrd="0" presId="urn:microsoft.com/office/officeart/2005/8/layout/orgChart1"/>
    <dgm:cxn modelId="{48D7C834-CA47-49CA-B956-CE1892F81BFE}" type="presParOf" srcId="{0B56E3C5-63AC-462C-BC43-0AABFE427FE3}" destId="{08D22FC4-C140-4776-9E90-5572E7F8DE73}" srcOrd="0" destOrd="0" presId="urn:microsoft.com/office/officeart/2005/8/layout/orgChart1"/>
    <dgm:cxn modelId="{78413407-C4FF-4824-85AC-02F089F3CB8A}" type="presParOf" srcId="{08D22FC4-C140-4776-9E90-5572E7F8DE73}" destId="{B5BCD609-E776-479B-837B-CF8D5FF010E5}" srcOrd="0" destOrd="0" presId="urn:microsoft.com/office/officeart/2005/8/layout/orgChart1"/>
    <dgm:cxn modelId="{9AC2B479-ADC6-494E-9893-963295DB9DBF}" type="presParOf" srcId="{08D22FC4-C140-4776-9E90-5572E7F8DE73}" destId="{113346AD-6903-496A-ADEA-E4FF294404DD}" srcOrd="1" destOrd="0" presId="urn:microsoft.com/office/officeart/2005/8/layout/orgChart1"/>
    <dgm:cxn modelId="{7FAC02B8-4ED6-4FF3-BD3F-41C8D2CA9F73}" type="presParOf" srcId="{0B56E3C5-63AC-462C-BC43-0AABFE427FE3}" destId="{C99C02F1-332F-4173-8E84-F945AE915F0E}" srcOrd="1" destOrd="0" presId="urn:microsoft.com/office/officeart/2005/8/layout/orgChart1"/>
    <dgm:cxn modelId="{BB5F5BE5-2A76-4D27-A8F0-732C3C0651A9}" type="presParOf" srcId="{0B56E3C5-63AC-462C-BC43-0AABFE427FE3}" destId="{46139DEF-3418-4EA3-9B9C-08CDF9722A26}" srcOrd="2" destOrd="0" presId="urn:microsoft.com/office/officeart/2005/8/layout/orgChart1"/>
    <dgm:cxn modelId="{548EB3CD-9270-4402-8CBE-A8C9E4ABB89C}" type="presParOf" srcId="{2F10535D-7B3D-452C-85EE-7E75DA860537}" destId="{6E64C6A4-AA85-44AF-B54A-DCF4AAC8564F}" srcOrd="2" destOrd="0" presId="urn:microsoft.com/office/officeart/2005/8/layout/orgChart1"/>
    <dgm:cxn modelId="{B314752A-B29C-4CEC-8955-F0B802202542}" type="presParOf" srcId="{2F10535D-7B3D-452C-85EE-7E75DA860537}" destId="{6EE09F1A-109D-4BB3-815E-DA044EC107EF}" srcOrd="3" destOrd="0" presId="urn:microsoft.com/office/officeart/2005/8/layout/orgChart1"/>
    <dgm:cxn modelId="{78481B90-ECD1-4FDD-BE81-108CFF505C05}" type="presParOf" srcId="{6EE09F1A-109D-4BB3-815E-DA044EC107EF}" destId="{7D3EF349-1B51-4DD0-9378-90D015D8AE74}" srcOrd="0" destOrd="0" presId="urn:microsoft.com/office/officeart/2005/8/layout/orgChart1"/>
    <dgm:cxn modelId="{A3BA356D-F3A8-4725-BA58-52DE8C006EBD}" type="presParOf" srcId="{7D3EF349-1B51-4DD0-9378-90D015D8AE74}" destId="{0E16D8F4-7F22-4650-A8D3-524A8D16431F}" srcOrd="0" destOrd="0" presId="urn:microsoft.com/office/officeart/2005/8/layout/orgChart1"/>
    <dgm:cxn modelId="{07E971ED-5199-4F45-B533-0550F0C23980}" type="presParOf" srcId="{7D3EF349-1B51-4DD0-9378-90D015D8AE74}" destId="{4352C43B-59BA-465F-8C21-436C76CB3FBF}" srcOrd="1" destOrd="0" presId="urn:microsoft.com/office/officeart/2005/8/layout/orgChart1"/>
    <dgm:cxn modelId="{AD55DFCF-910A-4C96-A493-310D4085AC90}" type="presParOf" srcId="{6EE09F1A-109D-4BB3-815E-DA044EC107EF}" destId="{616756D0-66E6-4879-BA8B-A7867D176A50}" srcOrd="1" destOrd="0" presId="urn:microsoft.com/office/officeart/2005/8/layout/orgChart1"/>
    <dgm:cxn modelId="{EC5D5494-E79B-4C14-824F-0D5F33C0ED84}" type="presParOf" srcId="{6EE09F1A-109D-4BB3-815E-DA044EC107EF}" destId="{746C5FF5-8278-4C8C-BE85-70FB4AC7F910}" srcOrd="2" destOrd="0" presId="urn:microsoft.com/office/officeart/2005/8/layout/orgChart1"/>
    <dgm:cxn modelId="{9C6C2882-2F68-4F33-9B23-3824ED723B8C}" type="presParOf" srcId="{2F10535D-7B3D-452C-85EE-7E75DA860537}" destId="{491EC7D2-5DC3-45AF-A114-373529AA9AB0}" srcOrd="4" destOrd="0" presId="urn:microsoft.com/office/officeart/2005/8/layout/orgChart1"/>
    <dgm:cxn modelId="{50006B23-E8A4-45DD-9395-BCFA0DFFA953}" type="presParOf" srcId="{2F10535D-7B3D-452C-85EE-7E75DA860537}" destId="{B766E7BD-BD95-4ADE-8F69-58B5E0E660B3}" srcOrd="5" destOrd="0" presId="urn:microsoft.com/office/officeart/2005/8/layout/orgChart1"/>
    <dgm:cxn modelId="{F9D53201-172B-44B9-A3A9-0DDB2E7DAD52}" type="presParOf" srcId="{B766E7BD-BD95-4ADE-8F69-58B5E0E660B3}" destId="{CFA4E628-7BC0-4294-B193-2503B64F0F1B}" srcOrd="0" destOrd="0" presId="urn:microsoft.com/office/officeart/2005/8/layout/orgChart1"/>
    <dgm:cxn modelId="{D88BBBCE-77FB-4801-988A-6E435B003E70}" type="presParOf" srcId="{CFA4E628-7BC0-4294-B193-2503B64F0F1B}" destId="{982DDBF7-C80A-486B-8DBA-CF81B15F099A}" srcOrd="0" destOrd="0" presId="urn:microsoft.com/office/officeart/2005/8/layout/orgChart1"/>
    <dgm:cxn modelId="{3D0DE605-EEAE-4907-91B0-CC73AB31DBE9}" type="presParOf" srcId="{CFA4E628-7BC0-4294-B193-2503B64F0F1B}" destId="{EE3BB46D-209E-431C-920B-7AED73BDC1B1}" srcOrd="1" destOrd="0" presId="urn:microsoft.com/office/officeart/2005/8/layout/orgChart1"/>
    <dgm:cxn modelId="{3F383E38-6CDD-4FCE-9B2D-BE4E1C60C794}" type="presParOf" srcId="{B766E7BD-BD95-4ADE-8F69-58B5E0E660B3}" destId="{1FEEF9AA-2788-4D53-B048-C070572C6FE3}" srcOrd="1" destOrd="0" presId="urn:microsoft.com/office/officeart/2005/8/layout/orgChart1"/>
    <dgm:cxn modelId="{03CCC384-9553-4F85-B2BF-9978243CAA76}" type="presParOf" srcId="{B766E7BD-BD95-4ADE-8F69-58B5E0E660B3}" destId="{88A02C06-1EA5-492C-9593-CFA9370D67B3}" srcOrd="2" destOrd="0" presId="urn:microsoft.com/office/officeart/2005/8/layout/orgChart1"/>
    <dgm:cxn modelId="{46A79496-294A-4A3C-B3B3-E91F98AA30C0}" type="presParOf" srcId="{2F10535D-7B3D-452C-85EE-7E75DA860537}" destId="{1132D34F-D305-4527-B114-5E4E6AD816F8}" srcOrd="6" destOrd="0" presId="urn:microsoft.com/office/officeart/2005/8/layout/orgChart1"/>
    <dgm:cxn modelId="{DB9B4525-66EE-49C0-8771-17C45C50799C}" type="presParOf" srcId="{2F10535D-7B3D-452C-85EE-7E75DA860537}" destId="{6023B573-3E4B-4366-AB0E-F1D792130831}" srcOrd="7" destOrd="0" presId="urn:microsoft.com/office/officeart/2005/8/layout/orgChart1"/>
    <dgm:cxn modelId="{EA137134-F940-4EE5-B09F-814D378CA1AC}" type="presParOf" srcId="{6023B573-3E4B-4366-AB0E-F1D792130831}" destId="{255F108C-F63D-4E9B-A9FA-704206A0EF9B}" srcOrd="0" destOrd="0" presId="urn:microsoft.com/office/officeart/2005/8/layout/orgChart1"/>
    <dgm:cxn modelId="{263C1139-5C18-4B9D-9EE1-A2E904AD45E6}" type="presParOf" srcId="{255F108C-F63D-4E9B-A9FA-704206A0EF9B}" destId="{AFA85E99-DA60-43A6-A3D1-E4A825249FD9}" srcOrd="0" destOrd="0" presId="urn:microsoft.com/office/officeart/2005/8/layout/orgChart1"/>
    <dgm:cxn modelId="{0196F870-5D8B-4AF4-B8EB-62431FC96440}" type="presParOf" srcId="{255F108C-F63D-4E9B-A9FA-704206A0EF9B}" destId="{1D77CE6A-31A3-4B96-ADB7-EF72B22003EB}" srcOrd="1" destOrd="0" presId="urn:microsoft.com/office/officeart/2005/8/layout/orgChart1"/>
    <dgm:cxn modelId="{41DEB347-21E9-4E33-8F10-B2D9582FF936}" type="presParOf" srcId="{6023B573-3E4B-4366-AB0E-F1D792130831}" destId="{B3EA08B2-87FA-4744-B7A6-8FD48D997CAF}" srcOrd="1" destOrd="0" presId="urn:microsoft.com/office/officeart/2005/8/layout/orgChart1"/>
    <dgm:cxn modelId="{1A2A2849-2DED-49D6-A38D-4A04F21C23A6}" type="presParOf" srcId="{6023B573-3E4B-4366-AB0E-F1D792130831}" destId="{9DA986FA-FB61-4CBB-9957-3DCDDEAA677F}" srcOrd="2" destOrd="0" presId="urn:microsoft.com/office/officeart/2005/8/layout/orgChart1"/>
    <dgm:cxn modelId="{026C1F2D-874D-4009-A30B-E7197B0443FB}" type="presParOf" srcId="{2F10535D-7B3D-452C-85EE-7E75DA860537}" destId="{B0AF1773-15DE-49B8-AA7B-C3EC05198EF5}" srcOrd="8" destOrd="0" presId="urn:microsoft.com/office/officeart/2005/8/layout/orgChart1"/>
    <dgm:cxn modelId="{7817FEB5-D67C-423D-9463-41893E37AF8D}" type="presParOf" srcId="{2F10535D-7B3D-452C-85EE-7E75DA860537}" destId="{F0DC30E4-EF3C-4F94-AC3B-9C8969A0CE06}" srcOrd="9" destOrd="0" presId="urn:microsoft.com/office/officeart/2005/8/layout/orgChart1"/>
    <dgm:cxn modelId="{33F08555-A55C-4731-B3E6-4A679800B734}" type="presParOf" srcId="{F0DC30E4-EF3C-4F94-AC3B-9C8969A0CE06}" destId="{C48A9ABF-19B3-498B-9233-956D1DA25246}" srcOrd="0" destOrd="0" presId="urn:microsoft.com/office/officeart/2005/8/layout/orgChart1"/>
    <dgm:cxn modelId="{708C8784-3C03-4ED3-9C2C-C59987A4C290}" type="presParOf" srcId="{C48A9ABF-19B3-498B-9233-956D1DA25246}" destId="{0D21160A-6A97-4DF6-BDA9-2892AEC4ACB2}" srcOrd="0" destOrd="0" presId="urn:microsoft.com/office/officeart/2005/8/layout/orgChart1"/>
    <dgm:cxn modelId="{12D53D0F-7324-4004-8B39-6473106CD627}" type="presParOf" srcId="{C48A9ABF-19B3-498B-9233-956D1DA25246}" destId="{BF117402-8B05-4BBA-A45D-DEDC22169D3F}" srcOrd="1" destOrd="0" presId="urn:microsoft.com/office/officeart/2005/8/layout/orgChart1"/>
    <dgm:cxn modelId="{C7D572C9-53AF-47AD-9D8C-F54170D06578}" type="presParOf" srcId="{F0DC30E4-EF3C-4F94-AC3B-9C8969A0CE06}" destId="{327C1E56-D55B-40C0-B976-A45951AEBF39}" srcOrd="1" destOrd="0" presId="urn:microsoft.com/office/officeart/2005/8/layout/orgChart1"/>
    <dgm:cxn modelId="{62E110E9-8317-40D3-979D-3B60246FD2BB}" type="presParOf" srcId="{F0DC30E4-EF3C-4F94-AC3B-9C8969A0CE06}" destId="{5F7DB346-1CD7-4F42-A578-28F460774E8D}" srcOrd="2" destOrd="0" presId="urn:microsoft.com/office/officeart/2005/8/layout/orgChart1"/>
    <dgm:cxn modelId="{ED73E668-8297-44FF-AB18-A3FEC6BC7C66}" type="presParOf" srcId="{2F10535D-7B3D-452C-85EE-7E75DA860537}" destId="{D95C27A1-F025-4DD0-8906-C065A19ED03B}" srcOrd="10" destOrd="0" presId="urn:microsoft.com/office/officeart/2005/8/layout/orgChart1"/>
    <dgm:cxn modelId="{ED4E09A0-39B3-4E42-B96C-787D5C144330}" type="presParOf" srcId="{2F10535D-7B3D-452C-85EE-7E75DA860537}" destId="{A8FE1016-309F-413E-B042-39AACFC9C353}" srcOrd="11" destOrd="0" presId="urn:microsoft.com/office/officeart/2005/8/layout/orgChart1"/>
    <dgm:cxn modelId="{747B3F87-BED7-4185-8910-1FC2E2587593}" type="presParOf" srcId="{A8FE1016-309F-413E-B042-39AACFC9C353}" destId="{EBACAC22-10AB-442D-B66A-251373F573DD}" srcOrd="0" destOrd="0" presId="urn:microsoft.com/office/officeart/2005/8/layout/orgChart1"/>
    <dgm:cxn modelId="{72762CC9-6D67-400E-AABD-102EFF31B6B6}" type="presParOf" srcId="{EBACAC22-10AB-442D-B66A-251373F573DD}" destId="{F59F8638-D308-4E1B-97F2-BA81755A2EAD}" srcOrd="0" destOrd="0" presId="urn:microsoft.com/office/officeart/2005/8/layout/orgChart1"/>
    <dgm:cxn modelId="{8AA8FCAE-2CBA-443C-B981-4924F383B1BB}" type="presParOf" srcId="{EBACAC22-10AB-442D-B66A-251373F573DD}" destId="{15E6C7F5-25E1-4E3F-99D9-F6D2D363E908}" srcOrd="1" destOrd="0" presId="urn:microsoft.com/office/officeart/2005/8/layout/orgChart1"/>
    <dgm:cxn modelId="{974E31F4-73B8-4BAB-A69F-A9FB72594755}" type="presParOf" srcId="{A8FE1016-309F-413E-B042-39AACFC9C353}" destId="{2045C5AE-3A72-4940-B3CE-7EAF3230862C}" srcOrd="1" destOrd="0" presId="urn:microsoft.com/office/officeart/2005/8/layout/orgChart1"/>
    <dgm:cxn modelId="{E23809D0-DC30-41D8-AEBC-3875F5AE7F0A}" type="presParOf" srcId="{A8FE1016-309F-413E-B042-39AACFC9C353}" destId="{6EEFE395-F98D-4550-8733-B5DD58C1DD49}" srcOrd="2" destOrd="0" presId="urn:microsoft.com/office/officeart/2005/8/layout/orgChart1"/>
    <dgm:cxn modelId="{4D333E7B-B2E7-4588-A68F-3F122C3EBFF3}" type="presParOf" srcId="{8C6940D4-797C-4BD0-A6D1-A05B07B2DD18}" destId="{9C3D0463-5F9C-453C-B412-4D131B0018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E08861-4B34-4177-BE93-8D16C714C204}">
      <dsp:nvSpPr>
        <dsp:cNvPr id="0" name=""/>
        <dsp:cNvSpPr/>
      </dsp:nvSpPr>
      <dsp:spPr>
        <a:xfrm>
          <a:off x="4320381" y="3168653"/>
          <a:ext cx="3056701" cy="530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50"/>
              </a:lnTo>
              <a:lnTo>
                <a:pt x="3056701" y="265250"/>
              </a:lnTo>
              <a:lnTo>
                <a:pt x="3056701" y="530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CEE5A-F765-47F3-B20C-33844CCADA12}">
      <dsp:nvSpPr>
        <dsp:cNvPr id="0" name=""/>
        <dsp:cNvSpPr/>
      </dsp:nvSpPr>
      <dsp:spPr>
        <a:xfrm>
          <a:off x="4274661" y="3168653"/>
          <a:ext cx="91440" cy="5305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9C2AE-F894-464F-9F7F-2E2DCC9601B6}">
      <dsp:nvSpPr>
        <dsp:cNvPr id="0" name=""/>
        <dsp:cNvSpPr/>
      </dsp:nvSpPr>
      <dsp:spPr>
        <a:xfrm>
          <a:off x="1263679" y="3168653"/>
          <a:ext cx="3056701" cy="530501"/>
        </a:xfrm>
        <a:custGeom>
          <a:avLst/>
          <a:gdLst/>
          <a:ahLst/>
          <a:cxnLst/>
          <a:rect l="0" t="0" r="0" b="0"/>
          <a:pathLst>
            <a:path>
              <a:moveTo>
                <a:pt x="3056701" y="0"/>
              </a:moveTo>
              <a:lnTo>
                <a:pt x="3056701" y="265250"/>
              </a:lnTo>
              <a:lnTo>
                <a:pt x="0" y="265250"/>
              </a:lnTo>
              <a:lnTo>
                <a:pt x="0" y="5305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968A-6870-4FA5-9FE8-224D3F8CDB97}">
      <dsp:nvSpPr>
        <dsp:cNvPr id="0" name=""/>
        <dsp:cNvSpPr/>
      </dsp:nvSpPr>
      <dsp:spPr>
        <a:xfrm>
          <a:off x="3057281" y="1302019"/>
          <a:ext cx="2526199" cy="1866634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Рабочий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план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исследования</a:t>
          </a:r>
          <a:endParaRPr kumimoji="0" lang="ru-RU" sz="19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3057281" y="1302019"/>
        <a:ext cx="2526199" cy="1866634"/>
      </dsp:txXfrm>
    </dsp:sp>
    <dsp:sp modelId="{EEAAD53C-3CF2-4342-BDC7-D5C25D27A988}">
      <dsp:nvSpPr>
        <dsp:cNvPr id="0" name=""/>
        <dsp:cNvSpPr/>
      </dsp:nvSpPr>
      <dsp:spPr>
        <a:xfrm>
          <a:off x="580" y="3699155"/>
          <a:ext cx="2526199" cy="1263099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Этапы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практики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проведения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исследования</a:t>
          </a:r>
          <a:endParaRPr kumimoji="0" lang="ru-RU" sz="19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580" y="3699155"/>
        <a:ext cx="2526199" cy="1263099"/>
      </dsp:txXfrm>
    </dsp:sp>
    <dsp:sp modelId="{083863BA-105F-4FC3-BC9E-A2660A8C545E}">
      <dsp:nvSpPr>
        <dsp:cNvPr id="0" name=""/>
        <dsp:cNvSpPr/>
      </dsp:nvSpPr>
      <dsp:spPr>
        <a:xfrm>
          <a:off x="3057281" y="3699155"/>
          <a:ext cx="2526199" cy="1263099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Собственно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экспериментальная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часть</a:t>
          </a:r>
          <a:endParaRPr kumimoji="0" lang="ru-RU" sz="19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3057281" y="3699155"/>
        <a:ext cx="2526199" cy="1263099"/>
      </dsp:txXfrm>
    </dsp:sp>
    <dsp:sp modelId="{5AF532CF-E777-4DEE-A7DF-ADDBDD8B2C3F}">
      <dsp:nvSpPr>
        <dsp:cNvPr id="0" name=""/>
        <dsp:cNvSpPr/>
      </dsp:nvSpPr>
      <dsp:spPr>
        <a:xfrm>
          <a:off x="6113983" y="3699155"/>
          <a:ext cx="2526199" cy="1263099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Оформление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результатов</a:t>
          </a: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Elephant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исследования</a:t>
          </a:r>
          <a:endParaRPr kumimoji="0" lang="ru-RU" sz="19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6113983" y="3699155"/>
        <a:ext cx="2526199" cy="1263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4E5B74-BF48-4978-8D37-EC5529A8DE3C}">
      <dsp:nvSpPr>
        <dsp:cNvPr id="0" name=""/>
        <dsp:cNvSpPr/>
      </dsp:nvSpPr>
      <dsp:spPr>
        <a:xfrm>
          <a:off x="4392612" y="2346213"/>
          <a:ext cx="3642073" cy="296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47"/>
              </a:lnTo>
              <a:lnTo>
                <a:pt x="3642073" y="165247"/>
              </a:lnTo>
              <a:lnTo>
                <a:pt x="3642073" y="296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4CB42-C253-45EF-8629-D4F93AC6A7D7}">
      <dsp:nvSpPr>
        <dsp:cNvPr id="0" name=""/>
        <dsp:cNvSpPr/>
      </dsp:nvSpPr>
      <dsp:spPr>
        <a:xfrm>
          <a:off x="4392612" y="2346213"/>
          <a:ext cx="1856027" cy="26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46"/>
              </a:lnTo>
              <a:lnTo>
                <a:pt x="1856027" y="131746"/>
              </a:lnTo>
              <a:lnTo>
                <a:pt x="1856027" y="263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8CD05-532D-4A7A-831D-05A0D0FCD735}">
      <dsp:nvSpPr>
        <dsp:cNvPr id="0" name=""/>
        <dsp:cNvSpPr/>
      </dsp:nvSpPr>
      <dsp:spPr>
        <a:xfrm>
          <a:off x="4346892" y="2346213"/>
          <a:ext cx="91440" cy="2634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746"/>
              </a:lnTo>
              <a:lnTo>
                <a:pt x="94441" y="131746"/>
              </a:lnTo>
              <a:lnTo>
                <a:pt x="94441" y="263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B48B0-372A-46F9-95A5-1DF125766FA5}">
      <dsp:nvSpPr>
        <dsp:cNvPr id="0" name=""/>
        <dsp:cNvSpPr/>
      </dsp:nvSpPr>
      <dsp:spPr>
        <a:xfrm>
          <a:off x="2691599" y="2346213"/>
          <a:ext cx="1701012" cy="263492"/>
        </a:xfrm>
        <a:custGeom>
          <a:avLst/>
          <a:gdLst/>
          <a:ahLst/>
          <a:cxnLst/>
          <a:rect l="0" t="0" r="0" b="0"/>
          <a:pathLst>
            <a:path>
              <a:moveTo>
                <a:pt x="1701012" y="0"/>
              </a:moveTo>
              <a:lnTo>
                <a:pt x="1701012" y="131746"/>
              </a:lnTo>
              <a:lnTo>
                <a:pt x="0" y="131746"/>
              </a:lnTo>
              <a:lnTo>
                <a:pt x="0" y="263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05E63-71DB-4F7B-B166-77FFEE2582FE}">
      <dsp:nvSpPr>
        <dsp:cNvPr id="0" name=""/>
        <dsp:cNvSpPr/>
      </dsp:nvSpPr>
      <dsp:spPr>
        <a:xfrm>
          <a:off x="861168" y="2346213"/>
          <a:ext cx="3531444" cy="263492"/>
        </a:xfrm>
        <a:custGeom>
          <a:avLst/>
          <a:gdLst/>
          <a:ahLst/>
          <a:cxnLst/>
          <a:rect l="0" t="0" r="0" b="0"/>
          <a:pathLst>
            <a:path>
              <a:moveTo>
                <a:pt x="3531444" y="0"/>
              </a:moveTo>
              <a:lnTo>
                <a:pt x="3531444" y="131746"/>
              </a:lnTo>
              <a:lnTo>
                <a:pt x="0" y="131746"/>
              </a:lnTo>
              <a:lnTo>
                <a:pt x="0" y="263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ECFD3-CA95-4805-81A7-779933122E01}">
      <dsp:nvSpPr>
        <dsp:cNvPr id="0" name=""/>
        <dsp:cNvSpPr/>
      </dsp:nvSpPr>
      <dsp:spPr>
        <a:xfrm>
          <a:off x="148521" y="45435"/>
          <a:ext cx="8488181" cy="2300778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40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Информационные источники</a:t>
          </a:r>
          <a:endParaRPr kumimoji="0" lang="ru-RU" sz="4000" b="0" i="1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148521" y="45435"/>
        <a:ext cx="8488181" cy="2300778"/>
      </dsp:txXfrm>
    </dsp:sp>
    <dsp:sp modelId="{6B677578-9696-4C38-8CFD-6D187249FC53}">
      <dsp:nvSpPr>
        <dsp:cNvPr id="0" name=""/>
        <dsp:cNvSpPr/>
      </dsp:nvSpPr>
      <dsp:spPr>
        <a:xfrm>
          <a:off x="4334" y="2609706"/>
          <a:ext cx="1713666" cy="2313733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Учебная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литература</a:t>
          </a:r>
          <a:endParaRPr kumimoji="0" 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4334" y="2609706"/>
        <a:ext cx="1713666" cy="2313733"/>
      </dsp:txXfrm>
    </dsp:sp>
    <dsp:sp modelId="{CF0B5F87-4174-4995-9360-D058C3D44D3E}">
      <dsp:nvSpPr>
        <dsp:cNvPr id="0" name=""/>
        <dsp:cNvSpPr/>
      </dsp:nvSpPr>
      <dsp:spPr>
        <a:xfrm>
          <a:off x="1981493" y="2609706"/>
          <a:ext cx="1420211" cy="2290771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Справочная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литература</a:t>
          </a:r>
          <a:endParaRPr kumimoji="0" 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1981493" y="2609706"/>
        <a:ext cx="1420211" cy="2290771"/>
      </dsp:txXfrm>
    </dsp:sp>
    <dsp:sp modelId="{1CE2198B-4AED-4208-B37F-8D9FDE89226B}">
      <dsp:nvSpPr>
        <dsp:cNvPr id="0" name=""/>
        <dsp:cNvSpPr/>
      </dsp:nvSpPr>
      <dsp:spPr>
        <a:xfrm>
          <a:off x="3665197" y="2609706"/>
          <a:ext cx="1552271" cy="2269924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Научная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литература</a:t>
          </a:r>
          <a:endParaRPr kumimoji="0" 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3665197" y="2609706"/>
        <a:ext cx="1552271" cy="2269924"/>
      </dsp:txXfrm>
    </dsp:sp>
    <dsp:sp modelId="{973E8645-1680-4B79-865A-2C75C58B6C95}">
      <dsp:nvSpPr>
        <dsp:cNvPr id="0" name=""/>
        <dsp:cNvSpPr/>
      </dsp:nvSpPr>
      <dsp:spPr>
        <a:xfrm>
          <a:off x="5480961" y="2609706"/>
          <a:ext cx="1535357" cy="2249259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Периодические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издания</a:t>
          </a:r>
          <a:endParaRPr kumimoji="0" 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5480961" y="2609706"/>
        <a:ext cx="1535357" cy="2249259"/>
      </dsp:txXfrm>
    </dsp:sp>
    <dsp:sp modelId="{DDADD8BD-2FE1-4F92-A578-D3DB0294073A}">
      <dsp:nvSpPr>
        <dsp:cNvPr id="0" name=""/>
        <dsp:cNvSpPr/>
      </dsp:nvSpPr>
      <dsp:spPr>
        <a:xfrm>
          <a:off x="7284146" y="2643207"/>
          <a:ext cx="1501078" cy="2212915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Интернет-источники</a:t>
          </a:r>
          <a:endParaRPr kumimoji="0" lang="ru-RU" sz="15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7284146" y="2643207"/>
        <a:ext cx="1501078" cy="22129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D8C718-99F0-4277-AA58-22BC05A784E0}">
      <dsp:nvSpPr>
        <dsp:cNvPr id="0" name=""/>
        <dsp:cNvSpPr/>
      </dsp:nvSpPr>
      <dsp:spPr>
        <a:xfrm>
          <a:off x="4248150" y="2788986"/>
          <a:ext cx="3036238" cy="507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37"/>
              </a:lnTo>
              <a:lnTo>
                <a:pt x="3036238" y="253737"/>
              </a:lnTo>
              <a:lnTo>
                <a:pt x="3036238" y="507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60451-D783-4538-98C1-255E84ED86C4}">
      <dsp:nvSpPr>
        <dsp:cNvPr id="0" name=""/>
        <dsp:cNvSpPr/>
      </dsp:nvSpPr>
      <dsp:spPr>
        <a:xfrm>
          <a:off x="4202429" y="2788986"/>
          <a:ext cx="91440" cy="507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5AE40-0F14-4D23-B45C-6A86B947D375}">
      <dsp:nvSpPr>
        <dsp:cNvPr id="0" name=""/>
        <dsp:cNvSpPr/>
      </dsp:nvSpPr>
      <dsp:spPr>
        <a:xfrm>
          <a:off x="1211911" y="2788986"/>
          <a:ext cx="3036238" cy="507475"/>
        </a:xfrm>
        <a:custGeom>
          <a:avLst/>
          <a:gdLst/>
          <a:ahLst/>
          <a:cxnLst/>
          <a:rect l="0" t="0" r="0" b="0"/>
          <a:pathLst>
            <a:path>
              <a:moveTo>
                <a:pt x="3036238" y="0"/>
              </a:moveTo>
              <a:lnTo>
                <a:pt x="3036238" y="253737"/>
              </a:lnTo>
              <a:lnTo>
                <a:pt x="0" y="253737"/>
              </a:lnTo>
              <a:lnTo>
                <a:pt x="0" y="507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6F2C9-6A46-4506-A531-6BAF83A056E8}">
      <dsp:nvSpPr>
        <dsp:cNvPr id="0" name=""/>
        <dsp:cNvSpPr/>
      </dsp:nvSpPr>
      <dsp:spPr>
        <a:xfrm>
          <a:off x="3039874" y="1072547"/>
          <a:ext cx="2416550" cy="1716439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Типы чтения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3039874" y="1072547"/>
        <a:ext cx="2416550" cy="1716439"/>
      </dsp:txXfrm>
    </dsp:sp>
    <dsp:sp modelId="{E99B29ED-5888-491C-897A-9393052A21EC}">
      <dsp:nvSpPr>
        <dsp:cNvPr id="0" name=""/>
        <dsp:cNvSpPr/>
      </dsp:nvSpPr>
      <dsp:spPr>
        <a:xfrm>
          <a:off x="3636" y="3296461"/>
          <a:ext cx="2416550" cy="1506368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Просмотровое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чтение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3636" y="3296461"/>
        <a:ext cx="2416550" cy="1506368"/>
      </dsp:txXfrm>
    </dsp:sp>
    <dsp:sp modelId="{4C5FEDB3-2A25-4898-8F3C-E79D72A6C3E4}">
      <dsp:nvSpPr>
        <dsp:cNvPr id="0" name=""/>
        <dsp:cNvSpPr/>
      </dsp:nvSpPr>
      <dsp:spPr>
        <a:xfrm>
          <a:off x="2927662" y="3296461"/>
          <a:ext cx="2640975" cy="1512699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Ознакомительное чтение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2927662" y="3296461"/>
        <a:ext cx="2640975" cy="1512699"/>
      </dsp:txXfrm>
    </dsp:sp>
    <dsp:sp modelId="{4A1DB217-36A4-4342-9B24-8E3A31F1B68B}">
      <dsp:nvSpPr>
        <dsp:cNvPr id="0" name=""/>
        <dsp:cNvSpPr/>
      </dsp:nvSpPr>
      <dsp:spPr>
        <a:xfrm>
          <a:off x="6076113" y="3296461"/>
          <a:ext cx="2416550" cy="1506368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Изучающее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чтение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6076113" y="3296461"/>
        <a:ext cx="2416550" cy="15063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5C27A1-F025-4DD0-8906-C065A19ED03B}">
      <dsp:nvSpPr>
        <dsp:cNvPr id="0" name=""/>
        <dsp:cNvSpPr/>
      </dsp:nvSpPr>
      <dsp:spPr>
        <a:xfrm>
          <a:off x="4140199" y="2786082"/>
          <a:ext cx="3550687" cy="246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47"/>
              </a:lnTo>
              <a:lnTo>
                <a:pt x="3550687" y="123247"/>
              </a:lnTo>
              <a:lnTo>
                <a:pt x="3550687" y="246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F1773-15DE-49B8-AA7B-C3EC05198EF5}">
      <dsp:nvSpPr>
        <dsp:cNvPr id="0" name=""/>
        <dsp:cNvSpPr/>
      </dsp:nvSpPr>
      <dsp:spPr>
        <a:xfrm>
          <a:off x="4140199" y="2786082"/>
          <a:ext cx="2130412" cy="246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47"/>
              </a:lnTo>
              <a:lnTo>
                <a:pt x="2130412" y="123247"/>
              </a:lnTo>
              <a:lnTo>
                <a:pt x="2130412" y="246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2D34F-D305-4527-B114-5E4E6AD816F8}">
      <dsp:nvSpPr>
        <dsp:cNvPr id="0" name=""/>
        <dsp:cNvSpPr/>
      </dsp:nvSpPr>
      <dsp:spPr>
        <a:xfrm>
          <a:off x="4140199" y="2786082"/>
          <a:ext cx="710137" cy="246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47"/>
              </a:lnTo>
              <a:lnTo>
                <a:pt x="710137" y="123247"/>
              </a:lnTo>
              <a:lnTo>
                <a:pt x="710137" y="246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EC7D2-5DC3-45AF-A114-373529AA9AB0}">
      <dsp:nvSpPr>
        <dsp:cNvPr id="0" name=""/>
        <dsp:cNvSpPr/>
      </dsp:nvSpPr>
      <dsp:spPr>
        <a:xfrm>
          <a:off x="3430062" y="2786082"/>
          <a:ext cx="710137" cy="246494"/>
        </a:xfrm>
        <a:custGeom>
          <a:avLst/>
          <a:gdLst/>
          <a:ahLst/>
          <a:cxnLst/>
          <a:rect l="0" t="0" r="0" b="0"/>
          <a:pathLst>
            <a:path>
              <a:moveTo>
                <a:pt x="710137" y="0"/>
              </a:moveTo>
              <a:lnTo>
                <a:pt x="710137" y="123247"/>
              </a:lnTo>
              <a:lnTo>
                <a:pt x="0" y="123247"/>
              </a:lnTo>
              <a:lnTo>
                <a:pt x="0" y="246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4C6A4-AA85-44AF-B54A-DCF4AAC8564F}">
      <dsp:nvSpPr>
        <dsp:cNvPr id="0" name=""/>
        <dsp:cNvSpPr/>
      </dsp:nvSpPr>
      <dsp:spPr>
        <a:xfrm>
          <a:off x="2009787" y="2786082"/>
          <a:ext cx="2130412" cy="246494"/>
        </a:xfrm>
        <a:custGeom>
          <a:avLst/>
          <a:gdLst/>
          <a:ahLst/>
          <a:cxnLst/>
          <a:rect l="0" t="0" r="0" b="0"/>
          <a:pathLst>
            <a:path>
              <a:moveTo>
                <a:pt x="2130412" y="0"/>
              </a:moveTo>
              <a:lnTo>
                <a:pt x="2130412" y="123247"/>
              </a:lnTo>
              <a:lnTo>
                <a:pt x="0" y="123247"/>
              </a:lnTo>
              <a:lnTo>
                <a:pt x="0" y="246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9A2E8-05DB-4F8F-B9EC-877557DEEF0E}">
      <dsp:nvSpPr>
        <dsp:cNvPr id="0" name=""/>
        <dsp:cNvSpPr/>
      </dsp:nvSpPr>
      <dsp:spPr>
        <a:xfrm>
          <a:off x="589512" y="2786082"/>
          <a:ext cx="3550687" cy="246494"/>
        </a:xfrm>
        <a:custGeom>
          <a:avLst/>
          <a:gdLst/>
          <a:ahLst/>
          <a:cxnLst/>
          <a:rect l="0" t="0" r="0" b="0"/>
          <a:pathLst>
            <a:path>
              <a:moveTo>
                <a:pt x="3550687" y="0"/>
              </a:moveTo>
              <a:lnTo>
                <a:pt x="3550687" y="123247"/>
              </a:lnTo>
              <a:lnTo>
                <a:pt x="0" y="123247"/>
              </a:lnTo>
              <a:lnTo>
                <a:pt x="0" y="246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1BF82-0263-4B55-964B-195F7E862BF0}">
      <dsp:nvSpPr>
        <dsp:cNvPr id="0" name=""/>
        <dsp:cNvSpPr/>
      </dsp:nvSpPr>
      <dsp:spPr>
        <a:xfrm>
          <a:off x="31719" y="1131919"/>
          <a:ext cx="8216960" cy="1654162"/>
        </a:xfrm>
        <a:prstGeom prst="rect">
          <a:avLst/>
        </a:prstGeom>
        <a:solidFill>
          <a:srgbClr val="0060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Формы изложения работ</a:t>
          </a:r>
        </a:p>
      </dsp:txBody>
      <dsp:txXfrm>
        <a:off x="31719" y="1131919"/>
        <a:ext cx="8216960" cy="1654162"/>
      </dsp:txXfrm>
    </dsp:sp>
    <dsp:sp modelId="{B5BCD609-E776-479B-837B-CF8D5FF010E5}">
      <dsp:nvSpPr>
        <dsp:cNvPr id="0" name=""/>
        <dsp:cNvSpPr/>
      </dsp:nvSpPr>
      <dsp:spPr>
        <a:xfrm>
          <a:off x="2621" y="3032576"/>
          <a:ext cx="1173781" cy="586890"/>
        </a:xfrm>
        <a:prstGeom prst="rect">
          <a:avLst/>
        </a:prstGeom>
        <a:solidFill>
          <a:srgbClr val="0060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Научный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отчет</a:t>
          </a:r>
          <a:endParaRPr kumimoji="0" lang="ru-RU" sz="19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2621" y="3032576"/>
        <a:ext cx="1173781" cy="586890"/>
      </dsp:txXfrm>
    </dsp:sp>
    <dsp:sp modelId="{0E16D8F4-7F22-4650-A8D3-524A8D16431F}">
      <dsp:nvSpPr>
        <dsp:cNvPr id="0" name=""/>
        <dsp:cNvSpPr/>
      </dsp:nvSpPr>
      <dsp:spPr>
        <a:xfrm>
          <a:off x="1422896" y="3032576"/>
          <a:ext cx="1173781" cy="586890"/>
        </a:xfrm>
        <a:prstGeom prst="rect">
          <a:avLst/>
        </a:prstGeom>
        <a:solidFill>
          <a:srgbClr val="0060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Статья</a:t>
          </a:r>
          <a:endParaRPr kumimoji="0" lang="ru-RU" sz="19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1422896" y="3032576"/>
        <a:ext cx="1173781" cy="586890"/>
      </dsp:txXfrm>
    </dsp:sp>
    <dsp:sp modelId="{982DDBF7-C80A-486B-8DBA-CF81B15F099A}">
      <dsp:nvSpPr>
        <dsp:cNvPr id="0" name=""/>
        <dsp:cNvSpPr/>
      </dsp:nvSpPr>
      <dsp:spPr>
        <a:xfrm>
          <a:off x="2843171" y="3032576"/>
          <a:ext cx="1173781" cy="586890"/>
        </a:xfrm>
        <a:prstGeom prst="rect">
          <a:avLst/>
        </a:prstGeom>
        <a:solidFill>
          <a:srgbClr val="0060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Заметка</a:t>
          </a:r>
          <a:endParaRPr kumimoji="0" lang="ru-RU" sz="19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2843171" y="3032576"/>
        <a:ext cx="1173781" cy="586890"/>
      </dsp:txXfrm>
    </dsp:sp>
    <dsp:sp modelId="{AFA85E99-DA60-43A6-A3D1-E4A825249FD9}">
      <dsp:nvSpPr>
        <dsp:cNvPr id="0" name=""/>
        <dsp:cNvSpPr/>
      </dsp:nvSpPr>
      <dsp:spPr>
        <a:xfrm>
          <a:off x="4263447" y="3032576"/>
          <a:ext cx="1173781" cy="586890"/>
        </a:xfrm>
        <a:prstGeom prst="rect">
          <a:avLst/>
        </a:prstGeom>
        <a:solidFill>
          <a:srgbClr val="0060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Книга</a:t>
          </a:r>
          <a:endParaRPr kumimoji="0" lang="ru-RU" sz="1900" b="0" i="1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4263447" y="3032576"/>
        <a:ext cx="1173781" cy="586890"/>
      </dsp:txXfrm>
    </dsp:sp>
    <dsp:sp modelId="{0D21160A-6A97-4DF6-BDA9-2892AEC4ACB2}">
      <dsp:nvSpPr>
        <dsp:cNvPr id="0" name=""/>
        <dsp:cNvSpPr/>
      </dsp:nvSpPr>
      <dsp:spPr>
        <a:xfrm>
          <a:off x="5683722" y="3032576"/>
          <a:ext cx="1173781" cy="586890"/>
        </a:xfrm>
        <a:prstGeom prst="rect">
          <a:avLst/>
        </a:prstGeom>
        <a:solidFill>
          <a:srgbClr val="0060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Доклад</a:t>
          </a:r>
          <a:endParaRPr kumimoji="0" lang="ru-RU" sz="1900" b="0" i="1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5683722" y="3032576"/>
        <a:ext cx="1173781" cy="586890"/>
      </dsp:txXfrm>
    </dsp:sp>
    <dsp:sp modelId="{F59F8638-D308-4E1B-97F2-BA81755A2EAD}">
      <dsp:nvSpPr>
        <dsp:cNvPr id="0" name=""/>
        <dsp:cNvSpPr/>
      </dsp:nvSpPr>
      <dsp:spPr>
        <a:xfrm>
          <a:off x="7103997" y="3032576"/>
          <a:ext cx="1173781" cy="586890"/>
        </a:xfrm>
        <a:prstGeom prst="rect">
          <a:avLst/>
        </a:prstGeom>
        <a:solidFill>
          <a:srgbClr val="00682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Тезисы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доклада</a:t>
          </a:r>
          <a:endParaRPr kumimoji="0" lang="ru-RU" sz="1900" b="0" i="1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7103997" y="3032576"/>
        <a:ext cx="1173781" cy="58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9FC6D-DAE0-42A6-B884-2D4145B681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1B4F3-1780-45FE-AB87-577A2B2A7E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DB7A3-12EA-4A55-A83F-04161B3BFE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A55B2-64FD-4DF7-BF9B-79B5DC9C8F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F9A8-FB7D-49F4-B3C8-853F8B1460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3F79E-0991-42A8-9F51-2EEDD006A8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4758C-2141-4302-84FB-6C14F7CFCF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5A853-20EB-4F3F-942A-6FAF88FBF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39A23-0195-4ECB-87CB-320C972745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0FCF3-8FE1-45A3-9C40-15534A455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CDCCF-00A8-4A1C-A4EE-A716C291C5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DA58BF-268D-40E1-90B4-0FAC961AA95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F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/>
          <a:lstStyle/>
          <a:p>
            <a:r>
              <a:rPr lang="ru-RU" sz="4800" b="1" i="1" dirty="0" smtClean="0">
                <a:solidFill>
                  <a:schemeClr val="bg1"/>
                </a:solidFill>
              </a:rPr>
              <a:t/>
            </a:r>
            <a:br>
              <a:rPr lang="ru-RU" sz="4800" b="1" i="1" dirty="0" smtClean="0">
                <a:solidFill>
                  <a:schemeClr val="bg1"/>
                </a:solidFill>
              </a:rPr>
            </a:br>
            <a:r>
              <a:rPr lang="ru-RU" sz="4800" b="1" i="1" dirty="0" smtClean="0">
                <a:solidFill>
                  <a:schemeClr val="bg1"/>
                </a:solidFill>
              </a:rPr>
              <a:t/>
            </a:r>
            <a:br>
              <a:rPr lang="ru-RU" sz="4800" b="1" i="1" dirty="0" smtClean="0">
                <a:solidFill>
                  <a:schemeClr val="bg1"/>
                </a:solidFill>
              </a:rPr>
            </a:br>
            <a:r>
              <a:rPr lang="ru-RU" sz="4800" b="1" i="1" dirty="0" smtClean="0">
                <a:solidFill>
                  <a:schemeClr val="bg1"/>
                </a:solidFill>
              </a:rPr>
              <a:t>РЕКОМЕНДАЦИИ ПО ТЕХНОЛОГИИ УЧЕБНОГО ИССЛЕДОВАНИЯ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643866" cy="1752600"/>
          </a:xfrm>
        </p:spPr>
        <p:txBody>
          <a:bodyPr/>
          <a:lstStyle/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b="1" i="1" dirty="0" smtClean="0">
                <a:solidFill>
                  <a:schemeClr val="bg1"/>
                </a:solidFill>
              </a:rPr>
              <a:t>УШАКОВ А.А.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8004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i="1" dirty="0"/>
              <a:t>	</a:t>
            </a:r>
            <a:r>
              <a:rPr lang="ru-RU" sz="3600" b="1" i="1" u="sng" dirty="0">
                <a:solidFill>
                  <a:schemeClr val="bg1"/>
                </a:solidFill>
              </a:rPr>
              <a:t>Гипотеза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научно </a:t>
            </a:r>
            <a:r>
              <a:rPr lang="ru-RU" sz="3200" b="1" dirty="0">
                <a:solidFill>
                  <a:schemeClr val="bg1"/>
                </a:solidFill>
              </a:rPr>
              <a:t>обоснованное 	предположение </a:t>
            </a:r>
            <a:r>
              <a:rPr lang="ru-RU" sz="3200" b="1" dirty="0" smtClean="0">
                <a:solidFill>
                  <a:schemeClr val="bg1"/>
                </a:solidFill>
              </a:rPr>
              <a:t>о непосредственно наблюдаемом </a:t>
            </a:r>
            <a:r>
              <a:rPr lang="ru-RU" sz="3200" b="1" dirty="0">
                <a:solidFill>
                  <a:schemeClr val="bg1"/>
                </a:solidFill>
              </a:rPr>
              <a:t>явлении</a:t>
            </a:r>
          </a:p>
          <a:p>
            <a:endParaRPr lang="ru-RU" sz="3200" b="1" dirty="0">
              <a:solidFill>
                <a:schemeClr val="bg1"/>
              </a:solidFill>
            </a:endParaRPr>
          </a:p>
          <a:p>
            <a:pPr algn="just"/>
            <a:r>
              <a:rPr lang="ru-RU" sz="3200" b="1" dirty="0">
                <a:solidFill>
                  <a:schemeClr val="bg1"/>
                </a:solidFill>
              </a:rPr>
              <a:t>	</a:t>
            </a:r>
            <a:r>
              <a:rPr lang="ru-RU" sz="3200" b="1" u="sng" dirty="0">
                <a:solidFill>
                  <a:schemeClr val="bg1"/>
                </a:solidFill>
              </a:rPr>
              <a:t>ГИПОТЕЗА ДОЛЖНА:</a:t>
            </a:r>
          </a:p>
          <a:p>
            <a:endParaRPr lang="ru-RU" sz="3200" b="1" dirty="0">
              <a:solidFill>
                <a:schemeClr val="bg1"/>
              </a:solidFill>
            </a:endParaRPr>
          </a:p>
          <a:p>
            <a:pPr lvl="1">
              <a:buFont typeface="Symbol" pitchFamily="18" charset="2"/>
              <a:buChar char="·"/>
            </a:pPr>
            <a:r>
              <a:rPr lang="ru-RU" sz="3200" b="1" dirty="0">
                <a:solidFill>
                  <a:schemeClr val="bg1"/>
                </a:solidFill>
              </a:rPr>
              <a:t>быть проверяемой</a:t>
            </a:r>
          </a:p>
          <a:p>
            <a:pPr lvl="1">
              <a:buFont typeface="Symbol" pitchFamily="18" charset="2"/>
              <a:buChar char="·"/>
            </a:pPr>
            <a:r>
              <a:rPr lang="ru-RU" sz="3200" b="1" dirty="0">
                <a:solidFill>
                  <a:schemeClr val="bg1"/>
                </a:solidFill>
              </a:rPr>
              <a:t>содержать предположение</a:t>
            </a:r>
          </a:p>
          <a:p>
            <a:pPr lvl="1">
              <a:buFont typeface="Symbol" pitchFamily="18" charset="2"/>
              <a:buChar char="·"/>
            </a:pPr>
            <a:r>
              <a:rPr lang="ru-RU" sz="3200" b="1" dirty="0">
                <a:solidFill>
                  <a:schemeClr val="bg1"/>
                </a:solidFill>
              </a:rPr>
              <a:t>быть логически непротиворечивой</a:t>
            </a:r>
          </a:p>
          <a:p>
            <a:pPr lvl="1">
              <a:buFont typeface="Symbol" pitchFamily="18" charset="2"/>
              <a:buChar char="·"/>
            </a:pPr>
            <a:r>
              <a:rPr lang="ru-RU" sz="3200" b="1" dirty="0">
                <a:solidFill>
                  <a:schemeClr val="bg1"/>
                </a:solidFill>
              </a:rPr>
              <a:t>соответствовать фактам</a:t>
            </a:r>
          </a:p>
          <a:p>
            <a:pPr lvl="1"/>
            <a:r>
              <a:rPr lang="ru-RU" sz="3200" b="1" i="1" dirty="0">
                <a:solidFill>
                  <a:schemeClr val="bg1"/>
                </a:solidFill>
              </a:rPr>
              <a:t>«Если…, то…»</a:t>
            </a:r>
          </a:p>
          <a:p>
            <a:pPr lvl="1"/>
            <a:r>
              <a:rPr lang="ru-RU" sz="3200" b="1" i="1" dirty="0">
                <a:solidFill>
                  <a:schemeClr val="bg1"/>
                </a:solidFill>
              </a:rPr>
              <a:t>«Так…, как…»</a:t>
            </a:r>
          </a:p>
          <a:p>
            <a:pPr lvl="1"/>
            <a:r>
              <a:rPr lang="ru-RU" sz="3200" b="1" i="1" dirty="0">
                <a:solidFill>
                  <a:schemeClr val="bg1"/>
                </a:solidFill>
              </a:rPr>
              <a:t>«При условии, что…»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8004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400" i="1" dirty="0">
                <a:solidFill>
                  <a:srgbClr val="000066"/>
                </a:solidFill>
              </a:rPr>
              <a:t>	</a:t>
            </a:r>
            <a:r>
              <a:rPr lang="ru-RU" sz="2400" b="1" i="1" u="sng" dirty="0">
                <a:solidFill>
                  <a:schemeClr val="bg1"/>
                </a:solidFill>
              </a:rPr>
              <a:t> Цель</a:t>
            </a:r>
            <a:r>
              <a:rPr lang="ru-RU" sz="2400" b="1" i="1" dirty="0">
                <a:solidFill>
                  <a:schemeClr val="bg1"/>
                </a:solidFill>
              </a:rPr>
              <a:t> – </a:t>
            </a:r>
            <a:r>
              <a:rPr lang="ru-RU" sz="2400" b="1" dirty="0">
                <a:solidFill>
                  <a:schemeClr val="bg1"/>
                </a:solidFill>
              </a:rPr>
              <a:t>идеальное видение результата, который направляет деятельность человека</a:t>
            </a:r>
          </a:p>
          <a:p>
            <a:endParaRPr lang="ru-RU" sz="2400" b="1" dirty="0">
              <a:solidFill>
                <a:schemeClr val="bg1"/>
              </a:solidFill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	</a:t>
            </a:r>
            <a:r>
              <a:rPr lang="ru-RU" sz="2400" b="1" i="1" u="sng" dirty="0">
                <a:solidFill>
                  <a:schemeClr val="bg1"/>
                </a:solidFill>
              </a:rPr>
              <a:t>Цель исследования</a:t>
            </a:r>
            <a:r>
              <a:rPr lang="ru-RU" sz="2400" b="1" dirty="0">
                <a:solidFill>
                  <a:schemeClr val="bg1"/>
                </a:solidFill>
              </a:rPr>
              <a:t> – конечный результат, которого хотел бы достичь исследователь при завершении своей работы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	</a:t>
            </a:r>
            <a:r>
              <a:rPr lang="ru-RU" sz="2400" b="1" i="1" dirty="0">
                <a:solidFill>
                  <a:schemeClr val="bg1"/>
                </a:solidFill>
              </a:rPr>
              <a:t>- выявить…                                                          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	            - установить…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	                               - обосновать…                                                     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	                                                 - уточнить…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	                                                                - разработать…</a:t>
            </a:r>
          </a:p>
          <a:p>
            <a:endParaRPr lang="ru-RU" sz="2400" b="1" i="1" dirty="0">
              <a:solidFill>
                <a:schemeClr val="bg1"/>
              </a:solidFill>
            </a:endParaRPr>
          </a:p>
          <a:p>
            <a:r>
              <a:rPr lang="ru-RU" sz="2400" b="1" i="1" dirty="0">
                <a:solidFill>
                  <a:schemeClr val="bg1"/>
                </a:solidFill>
              </a:rPr>
              <a:t>	</a:t>
            </a:r>
            <a:r>
              <a:rPr lang="ru-RU" sz="2400" b="1" i="1" u="sng" dirty="0">
                <a:solidFill>
                  <a:schemeClr val="bg1"/>
                </a:solidFill>
              </a:rPr>
              <a:t>Задачи исследования</a:t>
            </a:r>
            <a:r>
              <a:rPr lang="ru-RU" sz="2400" b="1" dirty="0">
                <a:solidFill>
                  <a:schemeClr val="bg1"/>
                </a:solidFill>
              </a:rPr>
              <a:t> – выбор путей и средств для достижения цели в соответствии с выдвинутой гипотезой (что необходимо сделать, чтобы цель была достигнута)</a:t>
            </a:r>
          </a:p>
          <a:p>
            <a:r>
              <a:rPr lang="ru-RU" sz="2400" i="1" dirty="0">
                <a:solidFill>
                  <a:schemeClr val="bg1"/>
                </a:solidFill>
              </a:rPr>
              <a:t>	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8004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600" dirty="0"/>
              <a:t>	</a:t>
            </a:r>
          </a:p>
          <a:p>
            <a:r>
              <a:rPr lang="ru-RU" sz="3600" dirty="0"/>
              <a:t>	</a:t>
            </a:r>
            <a:r>
              <a:rPr lang="ru-RU" sz="3600" b="1" i="1" u="sng" dirty="0">
                <a:solidFill>
                  <a:schemeClr val="bg1"/>
                </a:solidFill>
              </a:rPr>
              <a:t>Метод</a:t>
            </a:r>
            <a:r>
              <a:rPr lang="ru-RU" sz="3600" b="1" dirty="0">
                <a:solidFill>
                  <a:schemeClr val="bg1"/>
                </a:solidFill>
              </a:rPr>
              <a:t> – это способ достижения 	цели исследования</a:t>
            </a:r>
          </a:p>
          <a:p>
            <a:endParaRPr lang="ru-RU" sz="3600" b="1" dirty="0">
              <a:solidFill>
                <a:schemeClr val="bg1"/>
              </a:solidFill>
            </a:endParaRP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МЕТОДЫ</a:t>
            </a:r>
          </a:p>
          <a:p>
            <a:pPr algn="ctr"/>
            <a:endParaRPr lang="ru-RU" sz="3600" b="1" dirty="0">
              <a:solidFill>
                <a:schemeClr val="bg1"/>
              </a:solidFill>
            </a:endParaRPr>
          </a:p>
          <a:p>
            <a:pPr algn="ctr"/>
            <a:endParaRPr lang="ru-RU" sz="3600" b="1" dirty="0">
              <a:solidFill>
                <a:schemeClr val="bg1"/>
              </a:solidFill>
            </a:endParaRPr>
          </a:p>
          <a:p>
            <a:pPr algn="ctr"/>
            <a:endParaRPr lang="ru-RU" sz="3600" b="1" dirty="0">
              <a:solidFill>
                <a:schemeClr val="bg1"/>
              </a:solidFill>
            </a:endParaRPr>
          </a:p>
          <a:p>
            <a:r>
              <a:rPr lang="ru-RU" sz="3200" b="1" i="1" dirty="0">
                <a:solidFill>
                  <a:schemeClr val="bg1"/>
                </a:solidFill>
              </a:rPr>
              <a:t>Теоретические                        Эмпирические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1403350" y="2708275"/>
            <a:ext cx="2160588" cy="1800225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b="1" dirty="0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508625" y="2781300"/>
            <a:ext cx="2159000" cy="165576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5143536"/>
          </a:xfrm>
        </p:spPr>
        <p:txBody>
          <a:bodyPr/>
          <a:lstStyle/>
          <a:p>
            <a:pPr algn="l"/>
            <a:r>
              <a:rPr lang="ru-RU" sz="4800" b="1" i="1" dirty="0" smtClean="0">
                <a:solidFill>
                  <a:schemeClr val="bg1"/>
                </a:solidFill>
              </a:rPr>
              <a:t/>
            </a:r>
            <a:br>
              <a:rPr lang="ru-RU" sz="4800" b="1" i="1" dirty="0" smtClean="0">
                <a:solidFill>
                  <a:schemeClr val="bg1"/>
                </a:solidFill>
              </a:rPr>
            </a:br>
            <a:r>
              <a:rPr lang="ru-RU" sz="4800" b="1" i="1" u="sng" dirty="0" smtClean="0">
                <a:solidFill>
                  <a:schemeClr val="bg1"/>
                </a:solidFill>
              </a:rPr>
              <a:t>ТЕМА: </a:t>
            </a:r>
            <a:br>
              <a:rPr lang="ru-RU" sz="4800" b="1" i="1" u="sng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chemeClr val="bg1"/>
                </a:solidFill>
              </a:rPr>
              <a:t>Сбор материала и принципы работы с ним</a:t>
            </a:r>
            <a:br>
              <a:rPr lang="ru-RU" sz="3600" b="1" i="1" dirty="0" smtClean="0">
                <a:solidFill>
                  <a:schemeClr val="bg1"/>
                </a:solidFill>
              </a:rPr>
            </a:b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429264"/>
            <a:ext cx="7643866" cy="209536"/>
          </a:xfrm>
        </p:spPr>
        <p:txBody>
          <a:bodyPr/>
          <a:lstStyle/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68313" y="549275"/>
            <a:ext cx="8208962" cy="1008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dirty="0">
                <a:latin typeface="Verdana" pitchFamily="34" charset="0"/>
                <a:cs typeface="Times New Roman" pitchFamily="18" charset="0"/>
              </a:rPr>
              <a:t>Этапы </a:t>
            </a:r>
            <a:r>
              <a:rPr lang="ru-RU" sz="3200" b="1" dirty="0" smtClean="0">
                <a:latin typeface="Verdana" pitchFamily="34" charset="0"/>
                <a:cs typeface="Times New Roman" pitchFamily="18" charset="0"/>
              </a:rPr>
              <a:t>исследования</a:t>
            </a:r>
            <a:endParaRPr lang="ru-RU" sz="3200" dirty="0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4076700"/>
            <a:ext cx="9147175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/>
            <a:r>
              <a:rPr lang="ru-RU" sz="2800" dirty="0"/>
              <a:t> </a:t>
            </a:r>
            <a:r>
              <a:rPr lang="ru-RU" sz="2800" b="1" i="1" dirty="0"/>
              <a:t>технологический                      </a:t>
            </a:r>
            <a:r>
              <a:rPr lang="ru-RU" sz="2800" b="1" i="1" dirty="0" smtClean="0"/>
              <a:t> </a:t>
            </a:r>
            <a:r>
              <a:rPr lang="ru-RU" sz="2800" b="1" i="1" dirty="0"/>
              <a:t>рефлексивный</a:t>
            </a:r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1042988" y="1557338"/>
            <a:ext cx="1439862" cy="2592387"/>
          </a:xfrm>
          <a:prstGeom prst="downArrow">
            <a:avLst>
              <a:gd name="adj1" fmla="val 50000"/>
              <a:gd name="adj2" fmla="val 450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7" name="AutoShape 15"/>
          <p:cNvSpPr>
            <a:spLocks noChangeArrowheads="1"/>
          </p:cNvSpPr>
          <p:nvPr/>
        </p:nvSpPr>
        <p:spPr bwMode="auto">
          <a:xfrm>
            <a:off x="6877050" y="1557338"/>
            <a:ext cx="1368425" cy="2519362"/>
          </a:xfrm>
          <a:prstGeom prst="downArrow">
            <a:avLst>
              <a:gd name="adj1" fmla="val 50000"/>
              <a:gd name="adj2" fmla="val 460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4859338" y="41497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23850" y="260350"/>
          <a:ext cx="8640763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2844" y="571480"/>
          <a:ext cx="87852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23850" y="571480"/>
          <a:ext cx="8496300" cy="5881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84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>
                <a:solidFill>
                  <a:schemeClr val="bg1"/>
                </a:solidFill>
              </a:rPr>
              <a:t>«</a:t>
            </a:r>
            <a:r>
              <a:rPr lang="ru-RU" sz="2800" b="1" i="1" u="sng" dirty="0">
                <a:solidFill>
                  <a:schemeClr val="bg1"/>
                </a:solidFill>
              </a:rPr>
              <a:t>Банк данных» по теме исследования</a:t>
            </a:r>
          </a:p>
          <a:p>
            <a:pPr algn="ctr"/>
            <a:endParaRPr lang="ru-RU" sz="2800" b="1" i="1" dirty="0">
              <a:solidFill>
                <a:schemeClr val="bg1"/>
              </a:solidFill>
            </a:endParaRPr>
          </a:p>
          <a:p>
            <a:pPr lvl="1">
              <a:buFont typeface="Symbol" pitchFamily="18" charset="2"/>
              <a:buNone/>
            </a:pPr>
            <a:r>
              <a:rPr lang="ru-RU" sz="2400" b="1" dirty="0">
                <a:solidFill>
                  <a:schemeClr val="bg1"/>
                </a:solidFill>
              </a:rPr>
              <a:t>- Интересные мысли </a:t>
            </a:r>
          </a:p>
          <a:p>
            <a:pPr lvl="1">
              <a:buFont typeface="Symbol" pitchFamily="18" charset="2"/>
              <a:buNone/>
            </a:pPr>
            <a:r>
              <a:rPr lang="ru-RU" sz="2400" b="1" dirty="0">
                <a:solidFill>
                  <a:schemeClr val="bg1"/>
                </a:solidFill>
              </a:rPr>
              <a:t>                                           </a:t>
            </a:r>
          </a:p>
          <a:p>
            <a:pPr>
              <a:buFont typeface="Symbol" pitchFamily="18" charset="2"/>
              <a:buNone/>
            </a:pPr>
            <a:r>
              <a:rPr lang="ru-RU" sz="2400" b="1" dirty="0">
                <a:solidFill>
                  <a:schemeClr val="bg1"/>
                </a:solidFill>
              </a:rPr>
              <a:t>                                   - Факты</a:t>
            </a:r>
          </a:p>
          <a:p>
            <a:pPr>
              <a:buFont typeface="Symbol" pitchFamily="18" charset="2"/>
              <a:buNone/>
            </a:pPr>
            <a:endParaRPr lang="ru-RU" sz="2400" b="1" dirty="0">
              <a:solidFill>
                <a:schemeClr val="bg1"/>
              </a:solidFill>
            </a:endParaRPr>
          </a:p>
          <a:p>
            <a:pPr>
              <a:buFont typeface="Symbol" pitchFamily="18" charset="2"/>
              <a:buNone/>
            </a:pPr>
            <a:r>
              <a:rPr lang="ru-RU" sz="2400" b="1" dirty="0">
                <a:solidFill>
                  <a:schemeClr val="bg1"/>
                </a:solidFill>
              </a:rPr>
              <a:t>                                               - Цифры</a:t>
            </a:r>
          </a:p>
          <a:p>
            <a:pPr>
              <a:buFont typeface="Symbol" pitchFamily="18" charset="2"/>
              <a:buNone/>
            </a:pPr>
            <a:endParaRPr lang="ru-RU" sz="2400" b="1" dirty="0">
              <a:solidFill>
                <a:schemeClr val="bg1"/>
              </a:solidFill>
            </a:endParaRPr>
          </a:p>
          <a:p>
            <a:pPr>
              <a:buFont typeface="Symbol" pitchFamily="18" charset="2"/>
              <a:buNone/>
            </a:pPr>
            <a:r>
              <a:rPr lang="ru-RU" sz="2400" b="1" dirty="0">
                <a:solidFill>
                  <a:schemeClr val="bg1"/>
                </a:solidFill>
              </a:rPr>
              <a:t>                                                           - Различные точки зрения</a:t>
            </a:r>
            <a:endParaRPr lang="ru-RU" sz="2400" b="1" i="1" u="sng" dirty="0">
              <a:solidFill>
                <a:schemeClr val="bg1"/>
              </a:solidFill>
            </a:endParaRPr>
          </a:p>
          <a:p>
            <a:pPr>
              <a:buFont typeface="Symbol" pitchFamily="18" charset="2"/>
              <a:buNone/>
            </a:pPr>
            <a:endParaRPr lang="ru-RU" sz="2400" b="1" i="1" u="sng" dirty="0">
              <a:solidFill>
                <a:schemeClr val="bg1"/>
              </a:solidFill>
            </a:endParaRPr>
          </a:p>
          <a:p>
            <a:pPr lvl="1">
              <a:buFont typeface="Symbol" pitchFamily="18" charset="2"/>
              <a:buChar char="·"/>
            </a:pPr>
            <a:r>
              <a:rPr lang="ru-RU" sz="2800" b="1" i="1" u="sng" dirty="0">
                <a:solidFill>
                  <a:schemeClr val="bg1"/>
                </a:solidFill>
              </a:rPr>
              <a:t>в форме карточек</a:t>
            </a:r>
          </a:p>
          <a:p>
            <a:pPr lvl="1">
              <a:buFont typeface="Symbol" pitchFamily="18" charset="2"/>
              <a:buNone/>
            </a:pPr>
            <a:endParaRPr lang="ru-RU" sz="2800" b="1" i="1" u="sng" dirty="0">
              <a:solidFill>
                <a:schemeClr val="bg1"/>
              </a:solidFill>
            </a:endParaRPr>
          </a:p>
          <a:p>
            <a:endParaRPr lang="ru-RU" sz="2800" b="1" i="1" u="sng" dirty="0">
              <a:solidFill>
                <a:schemeClr val="bg1"/>
              </a:solidFill>
            </a:endParaRPr>
          </a:p>
          <a:p>
            <a:pPr lvl="1">
              <a:buFont typeface="Symbol" pitchFamily="18" charset="2"/>
              <a:buChar char="·"/>
            </a:pPr>
            <a:r>
              <a:rPr lang="ru-RU" sz="2800" b="1" i="1" u="sng" dirty="0">
                <a:solidFill>
                  <a:schemeClr val="bg1"/>
                </a:solidFill>
              </a:rPr>
              <a:t>в отдельной тетради</a:t>
            </a:r>
          </a:p>
          <a:p>
            <a:pPr>
              <a:buFont typeface="Symbol" pitchFamily="18" charset="2"/>
              <a:buChar char="·"/>
            </a:pPr>
            <a:endParaRPr lang="ru-RU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5143536"/>
          </a:xfrm>
        </p:spPr>
        <p:txBody>
          <a:bodyPr/>
          <a:lstStyle/>
          <a:p>
            <a:pPr algn="l"/>
            <a:r>
              <a:rPr lang="ru-RU" sz="4800" b="1" i="1" dirty="0" smtClean="0">
                <a:solidFill>
                  <a:schemeClr val="bg1"/>
                </a:solidFill>
              </a:rPr>
              <a:t/>
            </a:r>
            <a:br>
              <a:rPr lang="ru-RU" sz="4800" b="1" i="1" dirty="0" smtClean="0">
                <a:solidFill>
                  <a:schemeClr val="bg1"/>
                </a:solidFill>
              </a:rPr>
            </a:br>
            <a:r>
              <a:rPr lang="ru-RU" sz="4800" b="1" i="1" u="sng" dirty="0" smtClean="0">
                <a:solidFill>
                  <a:schemeClr val="bg1"/>
                </a:solidFill>
              </a:rPr>
              <a:t>ТЕМА: </a:t>
            </a:r>
            <a:br>
              <a:rPr lang="ru-RU" sz="4800" b="1" i="1" u="sng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chemeClr val="bg1"/>
                </a:solidFill>
              </a:rPr>
              <a:t>Оформление результатов исследования. Формы изложения исследовательских работ. Общие требования к оформлению работ</a:t>
            </a:r>
            <a:br>
              <a:rPr lang="ru-RU" sz="3600" b="1" i="1" dirty="0" smtClean="0">
                <a:solidFill>
                  <a:schemeClr val="bg1"/>
                </a:solidFill>
              </a:rPr>
            </a:b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429264"/>
            <a:ext cx="7643866" cy="209536"/>
          </a:xfrm>
        </p:spPr>
        <p:txBody>
          <a:bodyPr/>
          <a:lstStyle/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00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5143536"/>
          </a:xfrm>
        </p:spPr>
        <p:txBody>
          <a:bodyPr/>
          <a:lstStyle/>
          <a:p>
            <a:pPr algn="l"/>
            <a:r>
              <a:rPr lang="ru-RU" sz="4800" b="1" i="1" dirty="0" smtClean="0">
                <a:solidFill>
                  <a:schemeClr val="bg1"/>
                </a:solidFill>
              </a:rPr>
              <a:t/>
            </a:r>
            <a:br>
              <a:rPr lang="ru-RU" sz="4800" b="1" i="1" dirty="0" smtClean="0">
                <a:solidFill>
                  <a:schemeClr val="bg1"/>
                </a:solidFill>
              </a:rPr>
            </a:br>
            <a:r>
              <a:rPr lang="ru-RU" sz="4800" b="1" i="1" u="sng" dirty="0" smtClean="0">
                <a:solidFill>
                  <a:schemeClr val="bg1"/>
                </a:solidFill>
              </a:rPr>
              <a:t>ТЕМА: </a:t>
            </a:r>
            <a:br>
              <a:rPr lang="ru-RU" sz="4800" b="1" i="1" u="sng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chemeClr val="bg1"/>
                </a:solidFill>
              </a:rPr>
              <a:t>Подготовительный период в исследовательской работе. Формулировка темы, целей и задач исследования. Объект, предмет и гипотеза исследования </a:t>
            </a:r>
            <a:br>
              <a:rPr lang="ru-RU" sz="3600" b="1" i="1" dirty="0" smtClean="0">
                <a:solidFill>
                  <a:schemeClr val="bg1"/>
                </a:solidFill>
              </a:rPr>
            </a:b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429264"/>
            <a:ext cx="7643866" cy="209536"/>
          </a:xfrm>
        </p:spPr>
        <p:txBody>
          <a:bodyPr/>
          <a:lstStyle/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4" name="Group 4"/>
          <p:cNvGrpSpPr>
            <a:grpSpLocks noChangeAspect="1"/>
          </p:cNvGrpSpPr>
          <p:nvPr/>
        </p:nvGrpSpPr>
        <p:grpSpPr bwMode="auto">
          <a:xfrm>
            <a:off x="285720" y="0"/>
            <a:ext cx="9182100" cy="6858000"/>
            <a:chOff x="2251" y="8571"/>
            <a:chExt cx="7230" cy="1812"/>
          </a:xfrm>
        </p:grpSpPr>
        <p:sp>
          <p:nvSpPr>
            <p:cNvPr id="66565" name="AutoShape 5"/>
            <p:cNvSpPr>
              <a:spLocks noChangeAspect="1" noChangeArrowheads="1"/>
            </p:cNvSpPr>
            <p:nvPr/>
          </p:nvSpPr>
          <p:spPr bwMode="auto">
            <a:xfrm>
              <a:off x="2281" y="8571"/>
              <a:ext cx="7200" cy="1812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66566" name="Rectangle 6"/>
            <p:cNvSpPr>
              <a:spLocks noChangeArrowheads="1"/>
            </p:cNvSpPr>
            <p:nvPr/>
          </p:nvSpPr>
          <p:spPr bwMode="auto">
            <a:xfrm>
              <a:off x="2251" y="8710"/>
              <a:ext cx="2194" cy="558"/>
            </a:xfrm>
            <a:prstGeom prst="rect">
              <a:avLst/>
            </a:prstGeom>
            <a:solidFill>
              <a:srgbClr val="00602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2000" b="1" dirty="0" smtClean="0">
                <a:solidFill>
                  <a:schemeClr val="bg1"/>
                </a:solidFill>
              </a:endParaRPr>
            </a:p>
            <a:p>
              <a:pPr algn="ctr"/>
              <a:endParaRPr lang="ru-RU" sz="20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2400" b="1" i="1" dirty="0" smtClean="0">
                  <a:solidFill>
                    <a:schemeClr val="bg1"/>
                  </a:solidFill>
                </a:rPr>
                <a:t>Компоновка </a:t>
              </a:r>
              <a:r>
                <a:rPr lang="ru-RU" sz="2400" b="1" i="1" dirty="0">
                  <a:solidFill>
                    <a:schemeClr val="bg1"/>
                  </a:solidFill>
                </a:rPr>
                <a:t>текстов</a:t>
              </a:r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4613" y="8710"/>
              <a:ext cx="2306" cy="558"/>
            </a:xfrm>
            <a:prstGeom prst="rect">
              <a:avLst/>
            </a:prstGeom>
            <a:solidFill>
              <a:srgbClr val="00602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endParaRPr lang="ru-RU" sz="2000" b="1" dirty="0" smtClean="0"/>
            </a:p>
            <a:p>
              <a:pPr algn="ctr"/>
              <a:r>
                <a:rPr lang="ru-RU" sz="2400" b="1" i="1" dirty="0" smtClean="0">
                  <a:solidFill>
                    <a:schemeClr val="bg1"/>
                  </a:solidFill>
                </a:rPr>
                <a:t>Редактирование </a:t>
              </a:r>
              <a:r>
                <a:rPr lang="ru-RU" sz="2400" b="1" i="1" dirty="0">
                  <a:solidFill>
                    <a:schemeClr val="bg1"/>
                  </a:solidFill>
                </a:rPr>
                <a:t>целого текста</a:t>
              </a:r>
              <a:endParaRPr lang="ru-RU" sz="2400" i="1" dirty="0">
                <a:solidFill>
                  <a:schemeClr val="bg1"/>
                </a:solidFill>
              </a:endParaRPr>
            </a:p>
          </p:txBody>
        </p:sp>
        <p:sp>
          <p:nvSpPr>
            <p:cNvPr id="66568" name="Rectangle 8"/>
            <p:cNvSpPr>
              <a:spLocks noChangeArrowheads="1"/>
            </p:cNvSpPr>
            <p:nvPr/>
          </p:nvSpPr>
          <p:spPr bwMode="auto">
            <a:xfrm>
              <a:off x="7081" y="8710"/>
              <a:ext cx="1835" cy="558"/>
            </a:xfrm>
            <a:prstGeom prst="rect">
              <a:avLst/>
            </a:prstGeom>
            <a:solidFill>
              <a:srgbClr val="00602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endParaRPr lang="ru-RU" sz="2000" b="1" dirty="0" smtClean="0"/>
            </a:p>
            <a:p>
              <a:pPr algn="ctr"/>
              <a:r>
                <a:rPr lang="ru-RU" sz="2400" b="1" i="1" dirty="0" smtClean="0">
                  <a:solidFill>
                    <a:schemeClr val="bg1"/>
                  </a:solidFill>
                </a:rPr>
                <a:t>Выводы </a:t>
              </a:r>
              <a:r>
                <a:rPr lang="ru-RU" sz="2400" b="1" i="1" dirty="0">
                  <a:solidFill>
                    <a:schemeClr val="bg1"/>
                  </a:solidFill>
                </a:rPr>
                <a:t>к каждой главе</a:t>
              </a:r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>
              <a:off x="4445" y="8986"/>
              <a:ext cx="16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70" name="Line 10"/>
            <p:cNvSpPr>
              <a:spLocks noChangeShapeType="1"/>
            </p:cNvSpPr>
            <p:nvPr/>
          </p:nvSpPr>
          <p:spPr bwMode="auto">
            <a:xfrm>
              <a:off x="6920" y="8986"/>
              <a:ext cx="161" cy="3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71" name="Rectangle 11"/>
            <p:cNvSpPr>
              <a:spLocks noChangeArrowheads="1"/>
            </p:cNvSpPr>
            <p:nvPr/>
          </p:nvSpPr>
          <p:spPr bwMode="auto">
            <a:xfrm>
              <a:off x="2281" y="9686"/>
              <a:ext cx="2259" cy="557"/>
            </a:xfrm>
            <a:prstGeom prst="rect">
              <a:avLst/>
            </a:prstGeom>
            <a:solidFill>
              <a:srgbClr val="00602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b="1" dirty="0" smtClean="0"/>
            </a:p>
            <a:p>
              <a:pPr algn="ctr"/>
              <a:endParaRPr lang="ru-RU" b="1" dirty="0" smtClean="0"/>
            </a:p>
            <a:p>
              <a:pPr algn="ctr"/>
              <a:r>
                <a:rPr lang="ru-RU" b="1" i="1" dirty="0" smtClean="0">
                  <a:solidFill>
                    <a:schemeClr val="bg1"/>
                  </a:solidFill>
                </a:rPr>
                <a:t>Составление </a:t>
              </a:r>
              <a:r>
                <a:rPr lang="ru-RU" b="1" i="1" dirty="0">
                  <a:solidFill>
                    <a:schemeClr val="bg1"/>
                  </a:solidFill>
                </a:rPr>
                <a:t>библиографического списка</a:t>
              </a:r>
              <a:endParaRPr lang="ru-RU" i="1" dirty="0">
                <a:solidFill>
                  <a:schemeClr val="bg1"/>
                </a:solidFill>
              </a:endParaRPr>
            </a:p>
          </p:txBody>
        </p:sp>
        <p:sp>
          <p:nvSpPr>
            <p:cNvPr id="66572" name="Rectangle 12"/>
            <p:cNvSpPr>
              <a:spLocks noChangeArrowheads="1"/>
            </p:cNvSpPr>
            <p:nvPr/>
          </p:nvSpPr>
          <p:spPr bwMode="auto">
            <a:xfrm>
              <a:off x="4782" y="9686"/>
              <a:ext cx="2081" cy="557"/>
            </a:xfrm>
            <a:prstGeom prst="rect">
              <a:avLst/>
            </a:prstGeom>
            <a:solidFill>
              <a:srgbClr val="00602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endParaRPr lang="ru-RU" sz="2000" b="1" dirty="0" smtClean="0"/>
            </a:p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Введение</a:t>
              </a:r>
              <a:r>
                <a:rPr lang="ru-RU" sz="1200" b="1" i="1" dirty="0" smtClean="0">
                  <a:solidFill>
                    <a:schemeClr val="bg1"/>
                  </a:solidFill>
                </a:rPr>
                <a:t> </a:t>
              </a:r>
              <a:r>
                <a:rPr lang="ru-RU" sz="2000" b="1" i="1" dirty="0">
                  <a:solidFill>
                    <a:schemeClr val="bg1"/>
                  </a:solidFill>
                </a:rPr>
                <a:t>по</a:t>
              </a:r>
              <a:r>
                <a:rPr lang="ru-RU" sz="1200" b="1" i="1" dirty="0">
                  <a:solidFill>
                    <a:schemeClr val="bg1"/>
                  </a:solidFill>
                </a:rPr>
                <a:t> </a:t>
              </a:r>
              <a:r>
                <a:rPr lang="ru-RU" sz="2000" b="1" i="1" dirty="0">
                  <a:solidFill>
                    <a:schemeClr val="bg1"/>
                  </a:solidFill>
                </a:rPr>
                <a:t>всей</a:t>
              </a:r>
            </a:p>
            <a:p>
              <a:pPr algn="ctr"/>
              <a:r>
                <a:rPr lang="ru-RU" sz="1200" b="1" i="1" dirty="0">
                  <a:solidFill>
                    <a:schemeClr val="bg1"/>
                  </a:solidFill>
                </a:rPr>
                <a:t> </a:t>
              </a:r>
              <a:r>
                <a:rPr lang="ru-RU" sz="2000" b="1" i="1" dirty="0">
                  <a:solidFill>
                    <a:schemeClr val="bg1"/>
                  </a:solidFill>
                </a:rPr>
                <a:t>работе</a:t>
              </a:r>
              <a:endParaRPr lang="ru-RU" sz="2000" i="1" dirty="0">
                <a:solidFill>
                  <a:schemeClr val="bg1"/>
                </a:solidFill>
              </a:endParaRPr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7081" y="9686"/>
              <a:ext cx="1835" cy="557"/>
            </a:xfrm>
            <a:prstGeom prst="rect">
              <a:avLst/>
            </a:prstGeom>
            <a:solidFill>
              <a:srgbClr val="00602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2000" b="1" dirty="0" smtClean="0"/>
            </a:p>
            <a:p>
              <a:pPr algn="ctr"/>
              <a:endParaRPr lang="ru-RU" sz="2000" b="1" dirty="0" smtClean="0"/>
            </a:p>
            <a:p>
              <a:pPr algn="ctr"/>
              <a:r>
                <a:rPr lang="ru-RU" sz="2000" b="1" i="1" dirty="0" smtClean="0">
                  <a:solidFill>
                    <a:schemeClr val="bg1"/>
                  </a:solidFill>
                </a:rPr>
                <a:t>Общее</a:t>
              </a:r>
              <a:r>
                <a:rPr lang="ru-RU" sz="1200" b="1" i="1" dirty="0" smtClean="0">
                  <a:solidFill>
                    <a:schemeClr val="bg1"/>
                  </a:solidFill>
                </a:rPr>
                <a:t> </a:t>
              </a:r>
              <a:endParaRPr lang="ru-RU" sz="1200" b="1" i="1" dirty="0">
                <a:solidFill>
                  <a:schemeClr val="bg1"/>
                </a:solidFill>
              </a:endParaRPr>
            </a:p>
            <a:p>
              <a:pPr algn="ctr"/>
              <a:r>
                <a:rPr lang="ru-RU" sz="2000" b="1" i="1" dirty="0">
                  <a:solidFill>
                    <a:schemeClr val="bg1"/>
                  </a:solidFill>
                </a:rPr>
                <a:t>заключение</a:t>
              </a:r>
              <a:endParaRPr lang="ru-RU" sz="2000" i="1" dirty="0">
                <a:solidFill>
                  <a:schemeClr val="bg1"/>
                </a:solidFill>
              </a:endParaRPr>
            </a:p>
          </p:txBody>
        </p:sp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 flipH="1">
              <a:off x="6864" y="9968"/>
              <a:ext cx="225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75" name="Line 15"/>
            <p:cNvSpPr>
              <a:spLocks noChangeShapeType="1"/>
            </p:cNvSpPr>
            <p:nvPr/>
          </p:nvSpPr>
          <p:spPr bwMode="auto">
            <a:xfrm flipH="1">
              <a:off x="4557" y="9968"/>
              <a:ext cx="225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Стрелка вниз 14"/>
          <p:cNvSpPr/>
          <p:nvPr/>
        </p:nvSpPr>
        <p:spPr>
          <a:xfrm>
            <a:off x="7429520" y="2643182"/>
            <a:ext cx="142876" cy="157163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714356"/>
          <a:ext cx="8280400" cy="4751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1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Symbol" pitchFamily="18" charset="2"/>
              <a:buNone/>
            </a:pPr>
            <a:r>
              <a:rPr lang="ru-RU" sz="3200" b="1" i="1" u="sng" dirty="0" smtClean="0">
                <a:solidFill>
                  <a:schemeClr val="bg1"/>
                </a:solidFill>
              </a:rPr>
              <a:t>Тезисы</a:t>
            </a:r>
            <a:r>
              <a:rPr lang="ru-RU" sz="3200" b="1" i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– сжатое перечисление основных положений и выводов исследования</a:t>
            </a:r>
          </a:p>
          <a:p>
            <a:pPr lvl="1" algn="ctr"/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- </a:t>
            </a:r>
            <a:r>
              <a:rPr lang="ru-RU" sz="3200" b="1" i="1" dirty="0" smtClean="0">
                <a:solidFill>
                  <a:schemeClr val="bg1"/>
                </a:solidFill>
              </a:rPr>
              <a:t>обоснование актуальности темы  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chemeClr val="bg1"/>
                </a:solidFill>
              </a:rPr>
              <a:t>главный тезис</a:t>
            </a:r>
          </a:p>
          <a:p>
            <a:r>
              <a:rPr lang="ru-RU" sz="3200" b="1" i="1" dirty="0" smtClean="0">
                <a:solidFill>
                  <a:schemeClr val="bg1"/>
                </a:solidFill>
              </a:rPr>
              <a:t>- аргументация, доказательства и          факты</a:t>
            </a:r>
          </a:p>
          <a:p>
            <a:r>
              <a:rPr lang="ru-RU" sz="3200" b="1" i="1" dirty="0" smtClean="0">
                <a:solidFill>
                  <a:schemeClr val="bg1"/>
                </a:solidFill>
              </a:rPr>
              <a:t>- основные выводы</a:t>
            </a:r>
          </a:p>
          <a:p>
            <a:endParaRPr lang="ru-RU" sz="3200" b="1" i="1" dirty="0" smtClean="0">
              <a:solidFill>
                <a:schemeClr val="bg1"/>
              </a:solidFill>
            </a:endParaRPr>
          </a:p>
          <a:p>
            <a:pPr lvl="1" algn="just">
              <a:buFont typeface="Symbol" pitchFamily="18" charset="2"/>
              <a:buNone/>
            </a:pPr>
            <a:r>
              <a:rPr lang="ru-RU" sz="3200" b="1" i="1" u="sng" dirty="0" smtClean="0">
                <a:solidFill>
                  <a:schemeClr val="bg1"/>
                </a:solidFill>
              </a:rPr>
              <a:t>Статья</a:t>
            </a:r>
            <a:r>
              <a:rPr lang="ru-RU" sz="3200" b="1" i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– развернутое изложение содержания тезисов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5C2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ОГЛАВЛЕНИЕ</a:t>
            </a:r>
          </a:p>
          <a:p>
            <a:pPr algn="ctr"/>
            <a:endParaRPr lang="ru-RU" sz="2000" b="1" dirty="0">
              <a:solidFill>
                <a:schemeClr val="bg1"/>
              </a:solidFill>
            </a:endParaRPr>
          </a:p>
          <a:p>
            <a:r>
              <a:rPr lang="ru-RU" sz="2000" b="1" dirty="0">
                <a:solidFill>
                  <a:schemeClr val="bg1"/>
                </a:solidFill>
              </a:rPr>
              <a:t>	Введение                                                                             3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Глава 1                                                                                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1.1                                                                                         4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1.2                                                                                        15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Глава 2.                                                                              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2.1                                                                                        20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2.2.                                                                                       25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Заключение                                                                       28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Список литературы                                                         30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Приложения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Приложение 1                                                                   32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Приложение 2                                                                   35                                                 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	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5C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2"/>
          <p:cNvSpPr>
            <a:spLocks noChangeArrowheads="1" noChangeShapeType="1" noTextEdit="1"/>
          </p:cNvSpPr>
          <p:nvPr/>
        </p:nvSpPr>
        <p:spPr bwMode="auto">
          <a:xfrm>
            <a:off x="250825" y="981075"/>
            <a:ext cx="8424863" cy="4103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Georgia"/>
              </a:rPr>
              <a:t>Представление</a:t>
            </a:r>
          </a:p>
          <a:p>
            <a:pPr algn="ctr"/>
            <a:r>
              <a:rPr lang="ru-RU" sz="2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Georgia"/>
              </a:rPr>
              <a:t> результатов</a:t>
            </a:r>
          </a:p>
          <a:p>
            <a:pPr algn="ctr"/>
            <a:r>
              <a:rPr lang="ru-RU" sz="2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Georgia"/>
              </a:rPr>
              <a:t> исследования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428628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14356"/>
            <a:ext cx="442915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001156" cy="6844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00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0" y="404813"/>
            <a:ext cx="9144000" cy="6453187"/>
            <a:chOff x="2281" y="8091"/>
            <a:chExt cx="7200" cy="3066"/>
          </a:xfrm>
        </p:grpSpPr>
        <p:sp>
          <p:nvSpPr>
            <p:cNvPr id="3077" name="AutoShape 5"/>
            <p:cNvSpPr>
              <a:spLocks noChangeAspect="1" noChangeArrowheads="1"/>
            </p:cNvSpPr>
            <p:nvPr/>
          </p:nvSpPr>
          <p:spPr bwMode="auto">
            <a:xfrm>
              <a:off x="2281" y="8091"/>
              <a:ext cx="7200" cy="3066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987" y="8091"/>
              <a:ext cx="5647" cy="4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i="1" dirty="0"/>
                <a:t>Определение объектной области, объекта и предмета исследования</a:t>
              </a:r>
              <a:endParaRPr lang="ru-RU" i="1" dirty="0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5810" y="8370"/>
              <a:ext cx="1" cy="27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987" y="8648"/>
              <a:ext cx="5647" cy="4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i="1" dirty="0"/>
                <a:t>Выбор и формулировка темы, проблемы и обоснование их актуальности</a:t>
              </a:r>
              <a:endParaRPr lang="ru-RU" i="1" dirty="0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5810" y="8927"/>
              <a:ext cx="1" cy="27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2987" y="9206"/>
              <a:ext cx="5647" cy="4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b="1" i="1" dirty="0" smtClean="0"/>
            </a:p>
            <a:p>
              <a:pPr algn="ctr"/>
              <a:r>
                <a:rPr lang="ru-RU" b="1" i="1" dirty="0" smtClean="0"/>
                <a:t>Изучение </a:t>
              </a:r>
              <a:r>
                <a:rPr lang="ru-RU" b="1" i="1" dirty="0"/>
                <a:t>научной литературы и уточнение темы</a:t>
              </a:r>
              <a:endParaRPr lang="ru-RU" i="1" dirty="0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5810" y="9624"/>
              <a:ext cx="0" cy="27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3012" y="9901"/>
              <a:ext cx="5591" cy="4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b="1" dirty="0" smtClean="0"/>
            </a:p>
            <a:p>
              <a:pPr algn="ctr"/>
              <a:r>
                <a:rPr lang="ru-RU" b="1" i="1" dirty="0" smtClean="0"/>
                <a:t>Формулирование </a:t>
              </a:r>
              <a:r>
                <a:rPr lang="ru-RU" b="1" i="1" dirty="0"/>
                <a:t>гипотезы</a:t>
              </a:r>
              <a:endParaRPr lang="ru-RU" i="1" dirty="0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5810" y="10321"/>
              <a:ext cx="1" cy="27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2987" y="10600"/>
              <a:ext cx="5647" cy="4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b="1" dirty="0" smtClean="0"/>
            </a:p>
            <a:p>
              <a:pPr algn="ctr"/>
              <a:r>
                <a:rPr lang="ru-RU" b="1" i="1" dirty="0" smtClean="0"/>
                <a:t>Формулирование </a:t>
              </a:r>
              <a:r>
                <a:rPr lang="ru-RU" b="1" i="1" dirty="0"/>
                <a:t>целей и задач исследования</a:t>
              </a:r>
              <a:endParaRPr lang="ru-RU" i="1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 noChangeAspect="1"/>
          </p:cNvGrpSpPr>
          <p:nvPr/>
        </p:nvGrpSpPr>
        <p:grpSpPr bwMode="auto">
          <a:xfrm>
            <a:off x="-180975" y="0"/>
            <a:ext cx="9324975" cy="6858000"/>
            <a:chOff x="2281" y="6697"/>
            <a:chExt cx="7200" cy="2927"/>
          </a:xfrm>
        </p:grpSpPr>
        <p:sp>
          <p:nvSpPr>
            <p:cNvPr id="4101" name="AutoShape 5"/>
            <p:cNvSpPr>
              <a:spLocks noChangeAspect="1" noChangeArrowheads="1"/>
            </p:cNvSpPr>
            <p:nvPr/>
          </p:nvSpPr>
          <p:spPr bwMode="auto">
            <a:xfrm>
              <a:off x="2281" y="6697"/>
              <a:ext cx="7200" cy="2927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422" y="6697"/>
              <a:ext cx="7059" cy="2927"/>
            </a:xfrm>
            <a:prstGeom prst="rect">
              <a:avLst/>
            </a:prstGeom>
            <a:solidFill>
              <a:srgbClr val="48004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 algn="just">
                <a:buFont typeface="Symbol" pitchFamily="18" charset="2"/>
                <a:buChar char="·"/>
              </a:pPr>
              <a:endParaRPr lang="ru-RU" sz="2400" b="1" i="1" u="sng" dirty="0">
                <a:solidFill>
                  <a:srgbClr val="000066"/>
                </a:solidFill>
              </a:endParaRPr>
            </a:p>
            <a:p>
              <a:pPr lvl="1" algn="ctr"/>
              <a:r>
                <a:rPr lang="ru-RU" sz="3600" b="1" i="1" u="sng" dirty="0">
                  <a:solidFill>
                    <a:schemeClr val="bg1"/>
                  </a:solidFill>
                </a:rPr>
                <a:t>Объектная область исследования </a:t>
              </a:r>
              <a:endParaRPr lang="ru-RU" sz="3600" b="1" dirty="0" smtClean="0">
                <a:solidFill>
                  <a:schemeClr val="bg1"/>
                </a:solidFill>
              </a:endParaRPr>
            </a:p>
            <a:p>
              <a:pPr lvl="1" algn="just"/>
              <a:endParaRPr lang="ru-RU" sz="2400" b="1" dirty="0" smtClean="0">
                <a:solidFill>
                  <a:schemeClr val="bg1"/>
                </a:solidFill>
              </a:endParaRPr>
            </a:p>
            <a:p>
              <a:pPr lvl="1" algn="just"/>
              <a:endParaRPr lang="ru-RU" sz="2400" b="1" dirty="0" smtClean="0">
                <a:solidFill>
                  <a:schemeClr val="bg1"/>
                </a:solidFill>
              </a:endParaRPr>
            </a:p>
            <a:p>
              <a:pPr lvl="1"/>
              <a:r>
                <a:rPr lang="ru-RU" sz="3200" b="1" dirty="0" smtClean="0">
                  <a:solidFill>
                    <a:schemeClr val="bg1"/>
                  </a:solidFill>
                </a:rPr>
                <a:t>это сфера науки и практики, в которой находится объект исследования (математика, биология, химия и другие учебные дисциплины)</a:t>
              </a:r>
            </a:p>
            <a:p>
              <a:pPr lvl="1" algn="just">
                <a:buFont typeface="Symbol" pitchFamily="18" charset="2"/>
                <a:buNone/>
              </a:pPr>
              <a:endParaRPr lang="ru-RU" sz="2400" b="1" dirty="0"/>
            </a:p>
            <a:p>
              <a:pPr lvl="1" algn="just">
                <a:buFont typeface="Symbol" pitchFamily="18" charset="2"/>
                <a:buNone/>
              </a:pPr>
              <a:endParaRPr lang="ru-RU" sz="2400" b="1" dirty="0"/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-180975" y="0"/>
            <a:ext cx="9324975" cy="6858000"/>
            <a:chOff x="2281" y="6697"/>
            <a:chExt cx="7200" cy="2927"/>
          </a:xfrm>
        </p:grpSpPr>
        <p:sp>
          <p:nvSpPr>
            <p:cNvPr id="4101" name="AutoShape 5"/>
            <p:cNvSpPr>
              <a:spLocks noChangeAspect="1" noChangeArrowheads="1"/>
            </p:cNvSpPr>
            <p:nvPr/>
          </p:nvSpPr>
          <p:spPr bwMode="auto">
            <a:xfrm>
              <a:off x="2281" y="6697"/>
              <a:ext cx="7200" cy="2927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422" y="6697"/>
              <a:ext cx="7059" cy="2927"/>
            </a:xfrm>
            <a:prstGeom prst="rect">
              <a:avLst/>
            </a:prstGeom>
            <a:solidFill>
              <a:srgbClr val="48004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 algn="just">
                <a:buFont typeface="Symbol" pitchFamily="18" charset="2"/>
                <a:buChar char="·"/>
              </a:pPr>
              <a:endParaRPr lang="ru-RU" sz="2400" b="1" i="1" u="sng" dirty="0">
                <a:solidFill>
                  <a:srgbClr val="000066"/>
                </a:solidFill>
              </a:endParaRPr>
            </a:p>
            <a:p>
              <a:pPr lvl="1" algn="ctr"/>
              <a:r>
                <a:rPr lang="ru-RU" sz="3600" b="1" i="1" u="sng" dirty="0" smtClean="0">
                  <a:solidFill>
                    <a:schemeClr val="bg1"/>
                  </a:solidFill>
                </a:rPr>
                <a:t>Объект </a:t>
              </a:r>
              <a:r>
                <a:rPr lang="ru-RU" sz="3600" b="1" i="1" u="sng" dirty="0">
                  <a:solidFill>
                    <a:schemeClr val="bg1"/>
                  </a:solidFill>
                </a:rPr>
                <a:t>исследования </a:t>
              </a:r>
              <a:endParaRPr lang="ru-RU" sz="3600" b="1" dirty="0" smtClean="0">
                <a:solidFill>
                  <a:schemeClr val="bg1"/>
                </a:solidFill>
              </a:endParaRPr>
            </a:p>
            <a:p>
              <a:pPr lvl="1" algn="just"/>
              <a:endParaRPr lang="ru-RU" sz="2400" b="1" dirty="0" smtClean="0">
                <a:solidFill>
                  <a:schemeClr val="bg1"/>
                </a:solidFill>
              </a:endParaRPr>
            </a:p>
            <a:p>
              <a:pPr lvl="1" algn="just"/>
              <a:endParaRPr lang="ru-RU" sz="2400" b="1" dirty="0" smtClean="0">
                <a:solidFill>
                  <a:schemeClr val="bg1"/>
                </a:solidFill>
              </a:endParaRPr>
            </a:p>
            <a:p>
              <a:pPr lvl="1"/>
              <a:r>
                <a:rPr lang="ru-RU" sz="3200" b="1" dirty="0" smtClean="0">
                  <a:solidFill>
                    <a:schemeClr val="bg1"/>
                  </a:solidFill>
                </a:rPr>
                <a:t>определенный процесс или явление, носитель проблемы, то, на что направлена учебно-исследовательская деятельность</a:t>
              </a:r>
            </a:p>
            <a:p>
              <a:pPr lvl="1" algn="just">
                <a:buFont typeface="Symbol" pitchFamily="18" charset="2"/>
                <a:buNone/>
              </a:pPr>
              <a:endParaRPr lang="ru-RU" sz="2400" b="1" dirty="0"/>
            </a:p>
            <a:p>
              <a:pPr lvl="1" algn="just">
                <a:buFont typeface="Symbol" pitchFamily="18" charset="2"/>
                <a:buNone/>
              </a:pPr>
              <a:endParaRPr lang="ru-RU" sz="24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-180975" y="0"/>
            <a:ext cx="9324975" cy="6858000"/>
            <a:chOff x="2281" y="6697"/>
            <a:chExt cx="7200" cy="2927"/>
          </a:xfrm>
        </p:grpSpPr>
        <p:sp>
          <p:nvSpPr>
            <p:cNvPr id="4101" name="AutoShape 5"/>
            <p:cNvSpPr>
              <a:spLocks noChangeAspect="1" noChangeArrowheads="1"/>
            </p:cNvSpPr>
            <p:nvPr/>
          </p:nvSpPr>
          <p:spPr bwMode="auto">
            <a:xfrm>
              <a:off x="2281" y="6697"/>
              <a:ext cx="7200" cy="2927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422" y="6697"/>
              <a:ext cx="7059" cy="2927"/>
            </a:xfrm>
            <a:prstGeom prst="rect">
              <a:avLst/>
            </a:prstGeom>
            <a:solidFill>
              <a:srgbClr val="48004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 algn="just">
                <a:buFont typeface="Symbol" pitchFamily="18" charset="2"/>
                <a:buChar char="·"/>
              </a:pPr>
              <a:endParaRPr lang="ru-RU" sz="2400" b="1" i="1" u="sng" dirty="0">
                <a:solidFill>
                  <a:srgbClr val="000066"/>
                </a:solidFill>
              </a:endParaRPr>
            </a:p>
            <a:p>
              <a:pPr lvl="1" algn="ctr"/>
              <a:r>
                <a:rPr lang="ru-RU" sz="3600" b="1" i="1" u="sng" dirty="0" smtClean="0">
                  <a:solidFill>
                    <a:schemeClr val="bg1"/>
                  </a:solidFill>
                </a:rPr>
                <a:t>Предмет </a:t>
              </a:r>
              <a:r>
                <a:rPr lang="ru-RU" sz="3600" b="1" i="1" u="sng" dirty="0">
                  <a:solidFill>
                    <a:schemeClr val="bg1"/>
                  </a:solidFill>
                </a:rPr>
                <a:t>исследования </a:t>
              </a:r>
              <a:endParaRPr lang="ru-RU" sz="3600" b="1" dirty="0" smtClean="0">
                <a:solidFill>
                  <a:schemeClr val="bg1"/>
                </a:solidFill>
              </a:endParaRPr>
            </a:p>
            <a:p>
              <a:pPr lvl="1" algn="just"/>
              <a:endParaRPr lang="ru-RU" sz="2400" b="1" dirty="0" smtClean="0">
                <a:solidFill>
                  <a:schemeClr val="bg1"/>
                </a:solidFill>
              </a:endParaRPr>
            </a:p>
            <a:p>
              <a:pPr lvl="1" algn="just"/>
              <a:endParaRPr lang="ru-RU" sz="2400" b="1" dirty="0" smtClean="0">
                <a:solidFill>
                  <a:schemeClr val="bg1"/>
                </a:solidFill>
              </a:endParaRPr>
            </a:p>
            <a:p>
              <a:pPr lvl="1" algn="just"/>
              <a:endParaRPr lang="ru-RU" sz="3200" b="1" dirty="0" smtClean="0">
                <a:solidFill>
                  <a:schemeClr val="bg1"/>
                </a:solidFill>
              </a:endParaRPr>
            </a:p>
            <a:p>
              <a:pPr lvl="1" algn="just">
                <a:buFont typeface="Symbol" pitchFamily="18" charset="2"/>
                <a:buNone/>
              </a:pPr>
              <a:endParaRPr lang="ru-RU" sz="2400" b="1" dirty="0"/>
            </a:p>
            <a:p>
              <a:pPr lvl="1" algn="just">
                <a:buFont typeface="Symbol" pitchFamily="18" charset="2"/>
                <a:buNone/>
              </a:pPr>
              <a:endParaRPr lang="ru-RU" sz="2400" b="1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14282" y="1785926"/>
            <a:ext cx="86439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3200" b="1" dirty="0" smtClean="0">
                <a:solidFill>
                  <a:schemeClr val="bg1"/>
                </a:solidFill>
              </a:rPr>
              <a:t>конкретная часть объекта, внутри которой ведется поиск; </a:t>
            </a:r>
          </a:p>
          <a:p>
            <a:pPr lvl="1" algn="just"/>
            <a:r>
              <a:rPr lang="ru-RU" sz="3200" b="1" dirty="0" smtClean="0">
                <a:solidFill>
                  <a:schemeClr val="bg1"/>
                </a:solidFill>
              </a:rPr>
              <a:t>предмет исследования определяет тему работы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8004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 algn="ctr"/>
            <a:endParaRPr lang="ru-RU" sz="3600" b="1" i="1" u="sng" dirty="0" smtClean="0">
              <a:solidFill>
                <a:schemeClr val="bg1"/>
              </a:solidFill>
            </a:endParaRPr>
          </a:p>
          <a:p>
            <a:pPr lvl="1" algn="ctr"/>
            <a:r>
              <a:rPr lang="ru-RU" sz="3600" b="1" i="1" u="sng" dirty="0" smtClean="0">
                <a:solidFill>
                  <a:schemeClr val="bg1"/>
                </a:solidFill>
              </a:rPr>
              <a:t>Тема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</a:p>
          <a:p>
            <a:pPr lvl="1" algn="ctr"/>
            <a:endParaRPr lang="ru-RU" sz="3200" b="1" dirty="0" smtClean="0">
              <a:solidFill>
                <a:schemeClr val="bg1"/>
              </a:solidFill>
            </a:endParaRPr>
          </a:p>
          <a:p>
            <a:pPr lvl="1" algn="ctr"/>
            <a:endParaRPr lang="ru-RU" sz="3200" b="1" dirty="0" smtClean="0">
              <a:solidFill>
                <a:schemeClr val="bg1"/>
              </a:solidFill>
            </a:endParaRPr>
          </a:p>
          <a:p>
            <a:pPr lvl="1"/>
            <a:r>
              <a:rPr lang="ru-RU" sz="3200" b="1" dirty="0" smtClean="0">
                <a:solidFill>
                  <a:schemeClr val="bg1"/>
                </a:solidFill>
              </a:rPr>
              <a:t>это </a:t>
            </a:r>
            <a:r>
              <a:rPr lang="ru-RU" sz="3200" b="1" dirty="0">
                <a:solidFill>
                  <a:schemeClr val="bg1"/>
                </a:solidFill>
              </a:rPr>
              <a:t>ракурс, в котором рассматривается проблема, она представляет объект изучения в определенном аспекте, характерном для данной работы</a:t>
            </a:r>
          </a:p>
          <a:p>
            <a:pPr lvl="1"/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8004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 algn="ctr"/>
            <a:endParaRPr lang="ru-RU" sz="2800" b="1" i="1" u="sng" dirty="0"/>
          </a:p>
          <a:p>
            <a:pPr lvl="1" algn="ctr"/>
            <a:r>
              <a:rPr lang="ru-RU" sz="3600" b="1" i="1" u="sng" dirty="0" smtClean="0">
                <a:solidFill>
                  <a:schemeClr val="bg1"/>
                </a:solidFill>
              </a:rPr>
              <a:t>Актуальность темы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lvl="1" algn="ctr"/>
            <a:endParaRPr lang="ru-RU" sz="3200" b="1" dirty="0" smtClean="0">
              <a:solidFill>
                <a:schemeClr val="bg1"/>
              </a:solidFill>
            </a:endParaRPr>
          </a:p>
          <a:p>
            <a:pPr lvl="1" algn="ctr"/>
            <a:endParaRPr lang="ru-RU" sz="3200" b="1" dirty="0" smtClean="0">
              <a:solidFill>
                <a:schemeClr val="bg1"/>
              </a:solidFill>
            </a:endParaRPr>
          </a:p>
          <a:p>
            <a:pPr lvl="1"/>
            <a:r>
              <a:rPr lang="ru-RU" sz="3200" b="1" dirty="0" smtClean="0">
                <a:solidFill>
                  <a:schemeClr val="bg1"/>
                </a:solidFill>
              </a:rPr>
              <a:t> объяснение необходимости </a:t>
            </a:r>
          </a:p>
          <a:p>
            <a:pPr lvl="1"/>
            <a:r>
              <a:rPr lang="ru-RU" sz="3200" b="1" dirty="0" smtClean="0">
                <a:solidFill>
                  <a:schemeClr val="bg1"/>
                </a:solidFill>
              </a:rPr>
              <a:t>исследования темы</a:t>
            </a:r>
            <a:endParaRPr lang="ru-RU" sz="3200" b="1" dirty="0">
              <a:solidFill>
                <a:schemeClr val="bg1"/>
              </a:solidFill>
            </a:endParaRPr>
          </a:p>
          <a:p>
            <a:pPr lvl="1"/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8004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 algn="ctr"/>
            <a:endParaRPr lang="ru-RU" sz="2800" b="1" i="1" u="sng" dirty="0"/>
          </a:p>
          <a:p>
            <a:pPr lvl="1" algn="ctr"/>
            <a:r>
              <a:rPr lang="ru-RU" sz="3600" b="1" i="1" u="sng" dirty="0" smtClean="0">
                <a:solidFill>
                  <a:schemeClr val="bg1"/>
                </a:solidFill>
              </a:rPr>
              <a:t>Проблема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</a:p>
          <a:p>
            <a:pPr lvl="1" algn="ctr"/>
            <a:endParaRPr lang="ru-RU" sz="3600" b="1" dirty="0" smtClean="0">
              <a:solidFill>
                <a:schemeClr val="bg1"/>
              </a:solidFill>
            </a:endParaRPr>
          </a:p>
          <a:p>
            <a:pPr lvl="1" algn="ctr"/>
            <a:endParaRPr lang="ru-RU" sz="3600" b="1" dirty="0" smtClean="0">
              <a:solidFill>
                <a:schemeClr val="bg1"/>
              </a:solidFill>
            </a:endParaRPr>
          </a:p>
          <a:p>
            <a:pPr lvl="1"/>
            <a:r>
              <a:rPr lang="ru-RU" sz="3200" b="1" dirty="0" smtClean="0">
                <a:solidFill>
                  <a:schemeClr val="bg1"/>
                </a:solidFill>
              </a:rPr>
              <a:t>противоречивая </a:t>
            </a:r>
            <a:r>
              <a:rPr lang="ru-RU" sz="3200" b="1" dirty="0">
                <a:solidFill>
                  <a:schemeClr val="bg1"/>
                </a:solidFill>
              </a:rPr>
              <a:t>ситуация, требующая своего разрешения, проблема определяет стратегию исследования, направление научного поиска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289</Words>
  <Application>Microsoft Office PowerPoint</Application>
  <PresentationFormat>Экран (4:3)</PresentationFormat>
  <Paragraphs>181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  РЕКОМЕНДАЦИИ ПО ТЕХНОЛОГИИ УЧЕБНОГО ИССЛЕДОВАНИЯ</vt:lpstr>
      <vt:lpstr> ТЕМА:  Подготовительный период в исследовательской работе. Формулировка темы, целей и задач исследования. Объект, предмет и гипотеза исследования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ТЕМА:  Сбор материала и принципы работы с ним </vt:lpstr>
      <vt:lpstr>Слайд 14</vt:lpstr>
      <vt:lpstr>Слайд 15</vt:lpstr>
      <vt:lpstr>Слайд 16</vt:lpstr>
      <vt:lpstr>Слайд 17</vt:lpstr>
      <vt:lpstr>Слайд 18</vt:lpstr>
      <vt:lpstr> ТЕМА:  Оформление результатов исследования. Формы изложения исследовательских работ. Общие требования к оформлению работ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хХх</dc:creator>
  <cp:lastModifiedBy>Tata</cp:lastModifiedBy>
  <cp:revision>50</cp:revision>
  <dcterms:created xsi:type="dcterms:W3CDTF">2007-11-03T16:40:58Z</dcterms:created>
  <dcterms:modified xsi:type="dcterms:W3CDTF">2011-02-27T20:41:47Z</dcterms:modified>
</cp:coreProperties>
</file>