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85860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Внимательно прочитайте вопрос. Курсором выделите правильный вариант ответа и измените цвет текста. Переходите к следующему вопросу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2859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строение растений;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357562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взаимоотношения между организмами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429132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жизнедеятельность животных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572140"/>
            <a:ext cx="3357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неживую природу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285728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изучает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экология: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010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Оболочка Земли, населённая живыми организмами, называется: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859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литосферой;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35756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биогеоценозом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4291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биосферой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572140"/>
            <a:ext cx="2460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атмосферой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Кемеровская область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образована: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2859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18 июня 1923года;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357562"/>
            <a:ext cx="371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3 октября 1948 года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429132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26 января 1943 года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572140"/>
            <a:ext cx="3506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27 марта 1932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39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Площадь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Кемеровской области: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28599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93, 4тыс. кв. км;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35756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78,6 тыс. кв. км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4291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61,9 тыс. кв. км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572140"/>
            <a:ext cx="30139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95,7 тыс. кв. км</a:t>
            </a: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Красная книга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31750" cap="rnd" cmpd="sng">
                  <a:solidFill>
                    <a:srgbClr val="00B050">
                      <a:alpha val="6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38100" dist="63500" dir="210000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состоит из категорий: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285992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исчезающие и сокращающиеся 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численности виды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35756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редкие виды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429132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малоизученные и восстановленные виды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572140"/>
            <a:ext cx="5154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все перечисленные категории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159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Himiya</cp:lastModifiedBy>
  <cp:revision>3</cp:revision>
  <dcterms:modified xsi:type="dcterms:W3CDTF">2011-01-31T05:43:03Z</dcterms:modified>
</cp:coreProperties>
</file>