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  <p:sldId id="264" r:id="rId9"/>
  </p:sldIdLst>
  <p:sldSz cx="6858000" cy="9144000" type="screen4x3"/>
  <p:notesSz cx="6858000" cy="9144000"/>
  <p:defaultTextStyle>
    <a:defPPr>
      <a:defRPr lang="ru-RU"/>
    </a:defPPr>
    <a:lvl1pPr marL="0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8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7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5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4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33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72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11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9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1" y="2840573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189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6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6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3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8" indent="0">
              <a:buNone/>
              <a:defRPr sz="1800" b="1"/>
            </a:lvl3pPr>
            <a:lvl4pPr marL="1371417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4" indent="0">
              <a:buNone/>
              <a:defRPr sz="1600" b="1"/>
            </a:lvl6pPr>
            <a:lvl7pPr marL="2742833" indent="0">
              <a:buNone/>
              <a:defRPr sz="1600" b="1"/>
            </a:lvl7pPr>
            <a:lvl8pPr marL="3199972" indent="0">
              <a:buNone/>
              <a:defRPr sz="1600" b="1"/>
            </a:lvl8pPr>
            <a:lvl9pPr marL="365711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3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4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8" indent="0">
              <a:buNone/>
              <a:defRPr sz="1800" b="1"/>
            </a:lvl3pPr>
            <a:lvl4pPr marL="1371417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4" indent="0">
              <a:buNone/>
              <a:defRPr sz="1600" b="1"/>
            </a:lvl6pPr>
            <a:lvl7pPr marL="2742833" indent="0">
              <a:buNone/>
              <a:defRPr sz="1600" b="1"/>
            </a:lvl7pPr>
            <a:lvl8pPr marL="3199972" indent="0">
              <a:buNone/>
              <a:defRPr sz="1600" b="1"/>
            </a:lvl8pPr>
            <a:lvl9pPr marL="365711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4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5" y="364068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2" y="364072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5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8" indent="0">
              <a:buNone/>
              <a:defRPr sz="1000"/>
            </a:lvl3pPr>
            <a:lvl4pPr marL="1371417" indent="0">
              <a:buNone/>
              <a:defRPr sz="900"/>
            </a:lvl4pPr>
            <a:lvl5pPr marL="1828555" indent="0">
              <a:buNone/>
              <a:defRPr sz="900"/>
            </a:lvl5pPr>
            <a:lvl6pPr marL="2285694" indent="0">
              <a:buNone/>
              <a:defRPr sz="900"/>
            </a:lvl6pPr>
            <a:lvl7pPr marL="2742833" indent="0">
              <a:buNone/>
              <a:defRPr sz="900"/>
            </a:lvl7pPr>
            <a:lvl8pPr marL="3199972" indent="0">
              <a:buNone/>
              <a:defRPr sz="900"/>
            </a:lvl8pPr>
            <a:lvl9pPr marL="365711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2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8" indent="0">
              <a:buNone/>
              <a:defRPr sz="2400"/>
            </a:lvl3pPr>
            <a:lvl4pPr marL="1371417" indent="0">
              <a:buNone/>
              <a:defRPr sz="2000"/>
            </a:lvl4pPr>
            <a:lvl5pPr marL="1828555" indent="0">
              <a:buNone/>
              <a:defRPr sz="2000"/>
            </a:lvl5pPr>
            <a:lvl6pPr marL="2285694" indent="0">
              <a:buNone/>
              <a:defRPr sz="2000"/>
            </a:lvl6pPr>
            <a:lvl7pPr marL="2742833" indent="0">
              <a:buNone/>
              <a:defRPr sz="2000"/>
            </a:lvl7pPr>
            <a:lvl8pPr marL="3199972" indent="0">
              <a:buNone/>
              <a:defRPr sz="2000"/>
            </a:lvl8pPr>
            <a:lvl9pPr marL="365711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3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8" indent="0">
              <a:buNone/>
              <a:defRPr sz="1000"/>
            </a:lvl3pPr>
            <a:lvl4pPr marL="1371417" indent="0">
              <a:buNone/>
              <a:defRPr sz="900"/>
            </a:lvl4pPr>
            <a:lvl5pPr marL="1828555" indent="0">
              <a:buNone/>
              <a:defRPr sz="900"/>
            </a:lvl5pPr>
            <a:lvl6pPr marL="2285694" indent="0">
              <a:buNone/>
              <a:defRPr sz="900"/>
            </a:lvl6pPr>
            <a:lvl7pPr marL="2742833" indent="0">
              <a:buNone/>
              <a:defRPr sz="900"/>
            </a:lvl7pPr>
            <a:lvl8pPr marL="3199972" indent="0">
              <a:buNone/>
              <a:defRPr sz="900"/>
            </a:lvl8pPr>
            <a:lvl9pPr marL="365711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6"/>
            <a:ext cx="6172200" cy="6034617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1" y="8475138"/>
            <a:ext cx="2171700" cy="486833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9142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2" algn="l" defTabSz="9142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8" indent="-228570" algn="l" defTabSz="9142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6" indent="-228570" algn="l" defTabSz="9142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5" indent="-228570" algn="l" defTabSz="9142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4" indent="-228570" algn="l" defTabSz="9142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3" indent="-228570" algn="l" defTabSz="9142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2" indent="-228570" algn="l" defTabSz="9142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1" indent="-228570" algn="l" defTabSz="9142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8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7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4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3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2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1" algn="l" defTabSz="914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12776" y="1403648"/>
            <a:ext cx="4464496" cy="507831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Узнайте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 растений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 Красной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книги Кемеровской 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4944" y="467544"/>
            <a:ext cx="1593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Команда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«Одуванчик»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9040" y="60841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64704" y="6660232"/>
            <a:ext cx="57255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Красную книгу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Кемеровской области внесено: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115 видов покрытосеменных, 1- голосеменных,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1- плаунообразных, 11-  папоротникообразных,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9- мохообразных, 7- лишайников, 8- грибов.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Всего 152 вида. Кроме того, в Приложение включены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7 видов ресурсных растений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04" y="500038"/>
            <a:ext cx="6000792" cy="8740842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 этого цветка несколько названий. Одно из них растение получило из-за народного  поверья, которое  гласит, что человек, прилёгший отдохнуть среди цветов, погружается в долгий сон.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Выглянул цветочек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 полутьме лесной –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Маленький разведчик, посланный весной;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Пусть ещё над лесом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Властвуют  снега,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 пришёл разведчик –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То  придёт весна!</a:t>
            </a:r>
          </a:p>
        </p:txBody>
      </p:sp>
      <p:pic>
        <p:nvPicPr>
          <p:cNvPr id="3" name="Рисунок 2" descr="275px-Pulsatilla_vulgaris-700p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72" y="642910"/>
            <a:ext cx="5429288" cy="2954643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Прострел,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Подснежник,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«Сон - трава»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8" y="2214548"/>
            <a:ext cx="5357850" cy="304698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Его цветки по форме напоминают башмачки, а название – имя богини в Древнем Риме. Зацветает растение на 15-17 году жизни.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72" y="642913"/>
            <a:ext cx="5429288" cy="1938992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Венерин башмачок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861774"/>
            <a:ext cx="6858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Согласно легендам, это растение считалось любимым цветком троллей.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Принятое в наши дни русское название цветка имеет старинное происхождение. Не исключено, что название связанно со временем массового цветения, которое приходится на 6 июля,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этого дня было принято начинать купание в реках и озёрах. Примерно в это время в старину отмечали праздник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«день Ивана Купалы».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:\265px-Trollius-o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72" y="642915"/>
            <a:ext cx="5429288" cy="1015663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Купальница  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45" y="1428729"/>
            <a:ext cx="5893635" cy="501675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Растение водное, своё название получило за форму цветка, напоминающего сосуд. Раньше считалось лекарственным растением, и, говорят, помогало при зубной боли. Сушёные корни этого растения носили на шее путешественники для удачи в пути.</a:t>
            </a:r>
          </a:p>
        </p:txBody>
      </p:sp>
      <p:pic>
        <p:nvPicPr>
          <p:cNvPr id="3" name="Рисунок 2" descr="275px-Nuphar_lutea_%28habitus%2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85"/>
            <a:ext cx="6858000" cy="91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72" y="642915"/>
            <a:ext cx="5429288" cy="1015663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Кувшинка  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33" y="1571605"/>
            <a:ext cx="5304272" cy="452430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–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русски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растение называют царскими кудрями. Его луковицы употребляются в пищу. Немало соратников и последователей Ермака и первых русских поселенцев спасли они от голодной смерти.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2"/>
            <a:ext cx="6858000" cy="91440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8672" y="642913"/>
            <a:ext cx="5429288" cy="4708969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Лилия </a:t>
            </a:r>
            <a:r>
              <a:rPr lang="ru-RU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саранка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лилия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кудреватая, царские кудри 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33" y="2"/>
            <a:ext cx="6268685" cy="92332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Цветок начинает прорастать через ещё не стаявший снег. Часто цветки распускаются, когда температура воздуха опускается ниже ноля градусов.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Над свежей скатертью полянки,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Легко вспорхнув, как мотылек,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Сверкнет внезапно,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Вспыхнет  яркий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опалит глаза цветок.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Стоишь,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зажмурясь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оробелый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слышишь шепот лепестков: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"Взгляни! Я жить спешу...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 смелый...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Ловлю я солнце... Я таков!...»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72" y="642913"/>
            <a:ext cx="5429288" cy="193898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Кандык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сибирский  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6752" y="2555776"/>
            <a:ext cx="455432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Берегите </a:t>
            </a:r>
          </a:p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растения!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Химия\Мои документы\Коллекция анимашек\flowers3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8" y="5500694"/>
            <a:ext cx="2357454" cy="2849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367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Tata</cp:lastModifiedBy>
  <cp:revision>17</cp:revision>
  <dcterms:modified xsi:type="dcterms:W3CDTF">2011-02-27T22:04:48Z</dcterms:modified>
</cp:coreProperties>
</file>