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.jp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60648"/>
            <a:ext cx="2700000" cy="2700000"/>
          </a:xfrm>
          <a:prstGeom prst="rect">
            <a:avLst/>
          </a:prstGeom>
          <a:ln cmpd="sng">
            <a:solidFill>
              <a:schemeClr val="tx2">
                <a:lumMod val="20000"/>
                <a:lumOff val="80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pic>
        <p:nvPicPr>
          <p:cNvPr id="8" name="Рисунок 7" descr="2.jpg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60648"/>
            <a:ext cx="2700000" cy="2700000"/>
          </a:xfrm>
          <a:prstGeom prst="rect">
            <a:avLst/>
          </a:prstGeom>
          <a:ln cmpd="sng">
            <a:solidFill>
              <a:schemeClr val="tx2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pic>
        <p:nvPicPr>
          <p:cNvPr id="10" name="Рисунок 9" descr="6.jpg"/>
          <p:cNvPicPr preferRelativeResize="0"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260648"/>
            <a:ext cx="2700000" cy="27000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0313" y="2357438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29256" y="2357430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58214" y="2357430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одержимое 24"/>
          <p:cNvSpPr>
            <a:spLocks noGrp="1"/>
          </p:cNvSpPr>
          <p:nvPr>
            <p:ph sz="half" idx="1"/>
          </p:nvPr>
        </p:nvSpPr>
        <p:spPr>
          <a:xfrm>
            <a:off x="323528" y="3068960"/>
            <a:ext cx="2700000" cy="3420000"/>
          </a:xfrm>
          <a:solidFill>
            <a:schemeClr val="bg1"/>
          </a:solidFill>
          <a:ln w="25400"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27" name="Содержимое 24"/>
          <p:cNvSpPr txBox="1">
            <a:spLocks/>
          </p:cNvSpPr>
          <p:nvPr/>
        </p:nvSpPr>
        <p:spPr>
          <a:xfrm>
            <a:off x="3203848" y="3068960"/>
            <a:ext cx="2700000" cy="34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4"/>
          <p:cNvSpPr>
            <a:spLocks noGrp="1"/>
          </p:cNvSpPr>
          <p:nvPr>
            <p:ph sz="half" idx="1"/>
          </p:nvPr>
        </p:nvSpPr>
        <p:spPr>
          <a:xfrm>
            <a:off x="6084168" y="3068960"/>
            <a:ext cx="2700000" cy="3420000"/>
          </a:xfrm>
          <a:solidFill>
            <a:schemeClr val="bg1"/>
          </a:solidFill>
          <a:ln w="25400"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Дина</cp:lastModifiedBy>
  <cp:revision>2</cp:revision>
  <dcterms:created xsi:type="dcterms:W3CDTF">2011-01-30T03:54:05Z</dcterms:created>
  <dcterms:modified xsi:type="dcterms:W3CDTF">2011-01-30T04:11:33Z</dcterms:modified>
</cp:coreProperties>
</file>