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1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9.jpg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285728"/>
            <a:ext cx="2700000" cy="2700000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</p:pic>
      <p:pic>
        <p:nvPicPr>
          <p:cNvPr id="6" name="Рисунок 5" descr="Рисунок8.jpg"/>
          <p:cNvPicPr preferRelativeResize="0"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285728"/>
            <a:ext cx="2700000" cy="2700000"/>
          </a:xfrm>
          <a:prstGeom prst="rect">
            <a:avLst/>
          </a:prstGeom>
          <a:ln w="0">
            <a:solidFill>
              <a:schemeClr val="tx2">
                <a:lumMod val="20000"/>
                <a:lumOff val="80000"/>
              </a:schemeClr>
            </a:solidFill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</p:pic>
      <p:pic>
        <p:nvPicPr>
          <p:cNvPr id="7" name="Рисунок 6" descr="Рисунок10.jpg"/>
          <p:cNvPicPr preferRelativeResize="0"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260648"/>
            <a:ext cx="2700000" cy="2700000"/>
          </a:xfrm>
          <a:prstGeom prst="rect">
            <a:avLst/>
          </a:prstGeom>
          <a:noFill/>
          <a:ln cmpd="sng">
            <a:solidFill>
              <a:schemeClr val="tx2">
                <a:lumMod val="20000"/>
                <a:lumOff val="80000"/>
              </a:schemeClr>
            </a:solidFill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0313" y="2357438"/>
            <a:ext cx="500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429256" y="2357430"/>
            <a:ext cx="500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358214" y="2357430"/>
            <a:ext cx="500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half" idx="1"/>
          </p:nvPr>
        </p:nvSpPr>
        <p:spPr>
          <a:xfrm>
            <a:off x="323528" y="3068960"/>
            <a:ext cx="2700000" cy="3420000"/>
          </a:xfr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21" name="Содержимое 20"/>
          <p:cNvSpPr>
            <a:spLocks noGrp="1"/>
          </p:cNvSpPr>
          <p:nvPr>
            <p:ph sz="half" idx="2"/>
          </p:nvPr>
        </p:nvSpPr>
        <p:spPr>
          <a:xfrm>
            <a:off x="3203848" y="3068960"/>
            <a:ext cx="2700000" cy="3420000"/>
          </a:xfr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24" name="Содержимое 20"/>
          <p:cNvSpPr txBox="1">
            <a:spLocks/>
          </p:cNvSpPr>
          <p:nvPr/>
        </p:nvSpPr>
        <p:spPr>
          <a:xfrm>
            <a:off x="6084168" y="3068960"/>
            <a:ext cx="2700000" cy="34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/>
              <a:t>3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Рамка 1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1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 cap="rnd" cmpd="tri">
            <a:gradFill flip="none" rotWithShape="1">
              <a:gsLst>
                <a:gs pos="0">
                  <a:schemeClr val="accent1"/>
                </a:gs>
                <a:gs pos="0">
                  <a:schemeClr val="tx2">
                    <a:lumMod val="20000"/>
                    <a:lumOff val="80000"/>
                  </a:schemeClr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path path="shape">
                <a:fillToRect l="50000" t="50000" r="50000" b="50000"/>
              </a:path>
              <a:tileRect/>
            </a:gradFill>
            <a:bevel/>
          </a:ln>
          <a:effectLst>
            <a:innerShdw blurRad="63500" dist="50800" dir="2700000">
              <a:srgbClr val="7030A0">
                <a:alpha val="50000"/>
              </a:srgbClr>
            </a:innerShdw>
          </a:effectLst>
          <a:scene3d>
            <a:camera prst="orthographicFront"/>
            <a:lightRig rig="soft" dir="t"/>
          </a:scene3d>
          <a:sp3d extrusionH="381000" contourW="12700" prstMaterial="metal">
            <a:bevelT w="254000" h="133350" prst="relaxedInset"/>
            <a:bevelB w="0" h="0" prst="slope"/>
            <a:extrusionClr>
              <a:schemeClr val="accent5">
                <a:lumMod val="75000"/>
              </a:schemeClr>
            </a:extrusionClr>
            <a:contourClr>
              <a:schemeClr val="accent1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Дина</dc:creator>
  <cp:lastModifiedBy>Дина</cp:lastModifiedBy>
  <cp:revision>2</cp:revision>
  <dcterms:created xsi:type="dcterms:W3CDTF">2011-01-30T03:54:19Z</dcterms:created>
  <dcterms:modified xsi:type="dcterms:W3CDTF">2011-01-30T04:11:26Z</dcterms:modified>
</cp:coreProperties>
</file>