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/>
          <p:nvPr/>
        </p:nvGrpSpPr>
        <p:grpSpPr>
          <a:xfrm>
            <a:off x="285720" y="1071546"/>
            <a:ext cx="2520000" cy="2520000"/>
            <a:chOff x="2844479" y="1258458"/>
            <a:chExt cx="3594425" cy="3524921"/>
          </a:xfrm>
        </p:grpSpPr>
        <p:sp>
          <p:nvSpPr>
            <p:cNvPr id="2050" name="Oval 2"/>
            <p:cNvSpPr>
              <a:spLocks noChangeArrowheads="1"/>
            </p:cNvSpPr>
            <p:nvPr/>
          </p:nvSpPr>
          <p:spPr bwMode="auto">
            <a:xfrm>
              <a:off x="4143372" y="2571744"/>
              <a:ext cx="914400" cy="91440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" name="Oval 3"/>
            <p:cNvSpPr>
              <a:spLocks noChangeArrowheads="1"/>
            </p:cNvSpPr>
            <p:nvPr/>
          </p:nvSpPr>
          <p:spPr bwMode="auto">
            <a:xfrm rot="-4594546">
              <a:off x="4261873" y="1640251"/>
              <a:ext cx="1295400" cy="5318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" name="Oval 4"/>
            <p:cNvSpPr>
              <a:spLocks noChangeArrowheads="1"/>
            </p:cNvSpPr>
            <p:nvPr/>
          </p:nvSpPr>
          <p:spPr bwMode="auto">
            <a:xfrm rot="19711652">
              <a:off x="4959059" y="2160256"/>
              <a:ext cx="1295400" cy="47942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3" name="Oval 5"/>
            <p:cNvSpPr>
              <a:spLocks noChangeArrowheads="1"/>
            </p:cNvSpPr>
            <p:nvPr/>
          </p:nvSpPr>
          <p:spPr bwMode="auto">
            <a:xfrm>
              <a:off x="5143504" y="2786058"/>
              <a:ext cx="1295400" cy="523875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4" name="Oval 6"/>
            <p:cNvSpPr>
              <a:spLocks noChangeArrowheads="1"/>
            </p:cNvSpPr>
            <p:nvPr/>
          </p:nvSpPr>
          <p:spPr bwMode="auto">
            <a:xfrm rot="2106186">
              <a:off x="4907006" y="3462869"/>
              <a:ext cx="1295400" cy="581025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5" name="Oval 7"/>
            <p:cNvSpPr>
              <a:spLocks noChangeArrowheads="1"/>
            </p:cNvSpPr>
            <p:nvPr/>
          </p:nvSpPr>
          <p:spPr bwMode="auto">
            <a:xfrm rot="-6456628">
              <a:off x="4258819" y="3840404"/>
              <a:ext cx="1295400" cy="590550"/>
            </a:xfrm>
            <a:prstGeom prst="ellipse">
              <a:avLst/>
            </a:prstGeom>
            <a:solidFill>
              <a:srgbClr val="FF66CC"/>
            </a:solidFill>
            <a:ln w="9525">
              <a:solidFill>
                <a:srgbClr val="FF66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6" name="Oval 8"/>
            <p:cNvSpPr>
              <a:spLocks noChangeArrowheads="1"/>
            </p:cNvSpPr>
            <p:nvPr/>
          </p:nvSpPr>
          <p:spPr bwMode="auto">
            <a:xfrm rot="-24708940">
              <a:off x="3342352" y="3753934"/>
              <a:ext cx="1295400" cy="590550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7" name="Oval 9"/>
            <p:cNvSpPr>
              <a:spLocks noChangeArrowheads="1"/>
            </p:cNvSpPr>
            <p:nvPr/>
          </p:nvSpPr>
          <p:spPr bwMode="auto">
            <a:xfrm rot="-1470861">
              <a:off x="2850180" y="3171060"/>
              <a:ext cx="1295400" cy="59055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rgbClr val="66FF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8" name="Oval 10"/>
            <p:cNvSpPr>
              <a:spLocks noChangeArrowheads="1"/>
            </p:cNvSpPr>
            <p:nvPr/>
          </p:nvSpPr>
          <p:spPr bwMode="auto">
            <a:xfrm rot="1035044">
              <a:off x="2844479" y="2393349"/>
              <a:ext cx="1295400" cy="59055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9" name="Oval 11"/>
            <p:cNvSpPr>
              <a:spLocks noChangeArrowheads="1"/>
            </p:cNvSpPr>
            <p:nvPr/>
          </p:nvSpPr>
          <p:spPr bwMode="auto">
            <a:xfrm rot="-6879332">
              <a:off x="3391282" y="1702413"/>
              <a:ext cx="1295400" cy="590550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" name="Группа 12"/>
          <p:cNvGrpSpPr/>
          <p:nvPr/>
        </p:nvGrpSpPr>
        <p:grpSpPr>
          <a:xfrm>
            <a:off x="3500430" y="2357430"/>
            <a:ext cx="2520000" cy="2520000"/>
            <a:chOff x="2844479" y="1258458"/>
            <a:chExt cx="3594425" cy="3524921"/>
          </a:xfrm>
        </p:grpSpPr>
        <p:sp>
          <p:nvSpPr>
            <p:cNvPr id="14" name="Oval 2"/>
            <p:cNvSpPr>
              <a:spLocks noChangeArrowheads="1"/>
            </p:cNvSpPr>
            <p:nvPr/>
          </p:nvSpPr>
          <p:spPr bwMode="auto">
            <a:xfrm>
              <a:off x="4143372" y="2571744"/>
              <a:ext cx="914400" cy="91440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Oval 3"/>
            <p:cNvSpPr>
              <a:spLocks noChangeArrowheads="1"/>
            </p:cNvSpPr>
            <p:nvPr/>
          </p:nvSpPr>
          <p:spPr bwMode="auto">
            <a:xfrm rot="-4594546">
              <a:off x="4261873" y="1640251"/>
              <a:ext cx="1295400" cy="5318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Oval 4"/>
            <p:cNvSpPr>
              <a:spLocks noChangeArrowheads="1"/>
            </p:cNvSpPr>
            <p:nvPr/>
          </p:nvSpPr>
          <p:spPr bwMode="auto">
            <a:xfrm rot="19711652">
              <a:off x="4959059" y="2160256"/>
              <a:ext cx="1295400" cy="47942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Oval 5"/>
            <p:cNvSpPr>
              <a:spLocks noChangeArrowheads="1"/>
            </p:cNvSpPr>
            <p:nvPr/>
          </p:nvSpPr>
          <p:spPr bwMode="auto">
            <a:xfrm>
              <a:off x="5143504" y="2786058"/>
              <a:ext cx="1295400" cy="523875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Oval 6"/>
            <p:cNvSpPr>
              <a:spLocks noChangeArrowheads="1"/>
            </p:cNvSpPr>
            <p:nvPr/>
          </p:nvSpPr>
          <p:spPr bwMode="auto">
            <a:xfrm rot="2106186">
              <a:off x="4907006" y="3462869"/>
              <a:ext cx="1295400" cy="581025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Oval 7"/>
            <p:cNvSpPr>
              <a:spLocks noChangeArrowheads="1"/>
            </p:cNvSpPr>
            <p:nvPr/>
          </p:nvSpPr>
          <p:spPr bwMode="auto">
            <a:xfrm rot="-6456628">
              <a:off x="4258819" y="3840404"/>
              <a:ext cx="1295400" cy="590550"/>
            </a:xfrm>
            <a:prstGeom prst="ellipse">
              <a:avLst/>
            </a:prstGeom>
            <a:solidFill>
              <a:srgbClr val="FF66CC"/>
            </a:solidFill>
            <a:ln w="9525">
              <a:solidFill>
                <a:srgbClr val="FF66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Oval 8"/>
            <p:cNvSpPr>
              <a:spLocks noChangeArrowheads="1"/>
            </p:cNvSpPr>
            <p:nvPr/>
          </p:nvSpPr>
          <p:spPr bwMode="auto">
            <a:xfrm rot="-24708940">
              <a:off x="3342352" y="3753934"/>
              <a:ext cx="1295400" cy="590550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Oval 9"/>
            <p:cNvSpPr>
              <a:spLocks noChangeArrowheads="1"/>
            </p:cNvSpPr>
            <p:nvPr/>
          </p:nvSpPr>
          <p:spPr bwMode="auto">
            <a:xfrm rot="-1470861">
              <a:off x="2850180" y="3171060"/>
              <a:ext cx="1295400" cy="59055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rgbClr val="66FF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Oval 10"/>
            <p:cNvSpPr>
              <a:spLocks noChangeArrowheads="1"/>
            </p:cNvSpPr>
            <p:nvPr/>
          </p:nvSpPr>
          <p:spPr bwMode="auto">
            <a:xfrm rot="1035044">
              <a:off x="2844479" y="2393349"/>
              <a:ext cx="1295400" cy="59055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Oval 11"/>
            <p:cNvSpPr>
              <a:spLocks noChangeArrowheads="1"/>
            </p:cNvSpPr>
            <p:nvPr/>
          </p:nvSpPr>
          <p:spPr bwMode="auto">
            <a:xfrm rot="-6879332">
              <a:off x="3391282" y="1702413"/>
              <a:ext cx="1295400" cy="590550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" name="Группа 23"/>
          <p:cNvGrpSpPr/>
          <p:nvPr/>
        </p:nvGrpSpPr>
        <p:grpSpPr>
          <a:xfrm>
            <a:off x="642910" y="3929066"/>
            <a:ext cx="2520000" cy="2520000"/>
            <a:chOff x="2844479" y="1258458"/>
            <a:chExt cx="3594425" cy="3524921"/>
          </a:xfrm>
        </p:grpSpPr>
        <p:sp>
          <p:nvSpPr>
            <p:cNvPr id="25" name="Oval 2"/>
            <p:cNvSpPr>
              <a:spLocks noChangeArrowheads="1"/>
            </p:cNvSpPr>
            <p:nvPr/>
          </p:nvSpPr>
          <p:spPr bwMode="auto">
            <a:xfrm>
              <a:off x="4143372" y="2571744"/>
              <a:ext cx="914400" cy="91440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Oval 3"/>
            <p:cNvSpPr>
              <a:spLocks noChangeArrowheads="1"/>
            </p:cNvSpPr>
            <p:nvPr/>
          </p:nvSpPr>
          <p:spPr bwMode="auto">
            <a:xfrm rot="-4594546">
              <a:off x="4261873" y="1640251"/>
              <a:ext cx="1295400" cy="5318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Oval 4"/>
            <p:cNvSpPr>
              <a:spLocks noChangeArrowheads="1"/>
            </p:cNvSpPr>
            <p:nvPr/>
          </p:nvSpPr>
          <p:spPr bwMode="auto">
            <a:xfrm rot="19711652">
              <a:off x="4959059" y="2160256"/>
              <a:ext cx="1295400" cy="47942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Oval 5"/>
            <p:cNvSpPr>
              <a:spLocks noChangeArrowheads="1"/>
            </p:cNvSpPr>
            <p:nvPr/>
          </p:nvSpPr>
          <p:spPr bwMode="auto">
            <a:xfrm>
              <a:off x="5143504" y="2786058"/>
              <a:ext cx="1295400" cy="523875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Oval 6"/>
            <p:cNvSpPr>
              <a:spLocks noChangeArrowheads="1"/>
            </p:cNvSpPr>
            <p:nvPr/>
          </p:nvSpPr>
          <p:spPr bwMode="auto">
            <a:xfrm rot="2106186">
              <a:off x="4907006" y="3462869"/>
              <a:ext cx="1295400" cy="581025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Oval 7"/>
            <p:cNvSpPr>
              <a:spLocks noChangeArrowheads="1"/>
            </p:cNvSpPr>
            <p:nvPr/>
          </p:nvSpPr>
          <p:spPr bwMode="auto">
            <a:xfrm rot="-6456628">
              <a:off x="4258819" y="3840404"/>
              <a:ext cx="1295400" cy="590550"/>
            </a:xfrm>
            <a:prstGeom prst="ellipse">
              <a:avLst/>
            </a:prstGeom>
            <a:solidFill>
              <a:srgbClr val="FF66CC"/>
            </a:solidFill>
            <a:ln w="9525">
              <a:solidFill>
                <a:srgbClr val="FF66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Oval 8"/>
            <p:cNvSpPr>
              <a:spLocks noChangeArrowheads="1"/>
            </p:cNvSpPr>
            <p:nvPr/>
          </p:nvSpPr>
          <p:spPr bwMode="auto">
            <a:xfrm rot="-24708940">
              <a:off x="3342352" y="3753934"/>
              <a:ext cx="1295400" cy="590550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Oval 9"/>
            <p:cNvSpPr>
              <a:spLocks noChangeArrowheads="1"/>
            </p:cNvSpPr>
            <p:nvPr/>
          </p:nvSpPr>
          <p:spPr bwMode="auto">
            <a:xfrm rot="-1470861">
              <a:off x="2850180" y="3171060"/>
              <a:ext cx="1295400" cy="59055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rgbClr val="66FF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Oval 10"/>
            <p:cNvSpPr>
              <a:spLocks noChangeArrowheads="1"/>
            </p:cNvSpPr>
            <p:nvPr/>
          </p:nvSpPr>
          <p:spPr bwMode="auto">
            <a:xfrm rot="1035044">
              <a:off x="2844479" y="2393349"/>
              <a:ext cx="1295400" cy="59055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Oval 11"/>
            <p:cNvSpPr>
              <a:spLocks noChangeArrowheads="1"/>
            </p:cNvSpPr>
            <p:nvPr/>
          </p:nvSpPr>
          <p:spPr bwMode="auto">
            <a:xfrm rot="-6879332">
              <a:off x="3391282" y="1702413"/>
              <a:ext cx="1295400" cy="590550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5" name="Группа 34"/>
          <p:cNvGrpSpPr/>
          <p:nvPr/>
        </p:nvGrpSpPr>
        <p:grpSpPr>
          <a:xfrm>
            <a:off x="6286512" y="1142984"/>
            <a:ext cx="2520000" cy="2520000"/>
            <a:chOff x="2844479" y="1258458"/>
            <a:chExt cx="3594425" cy="3524921"/>
          </a:xfrm>
        </p:grpSpPr>
        <p:sp>
          <p:nvSpPr>
            <p:cNvPr id="36" name="Oval 2"/>
            <p:cNvSpPr>
              <a:spLocks noChangeArrowheads="1"/>
            </p:cNvSpPr>
            <p:nvPr/>
          </p:nvSpPr>
          <p:spPr bwMode="auto">
            <a:xfrm>
              <a:off x="4143372" y="2571744"/>
              <a:ext cx="914400" cy="91440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Oval 3"/>
            <p:cNvSpPr>
              <a:spLocks noChangeArrowheads="1"/>
            </p:cNvSpPr>
            <p:nvPr/>
          </p:nvSpPr>
          <p:spPr bwMode="auto">
            <a:xfrm rot="-4594546">
              <a:off x="4261873" y="1640251"/>
              <a:ext cx="1295400" cy="5318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Oval 4"/>
            <p:cNvSpPr>
              <a:spLocks noChangeArrowheads="1"/>
            </p:cNvSpPr>
            <p:nvPr/>
          </p:nvSpPr>
          <p:spPr bwMode="auto">
            <a:xfrm rot="19711652">
              <a:off x="4959059" y="2160256"/>
              <a:ext cx="1295400" cy="47942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Oval 5"/>
            <p:cNvSpPr>
              <a:spLocks noChangeArrowheads="1"/>
            </p:cNvSpPr>
            <p:nvPr/>
          </p:nvSpPr>
          <p:spPr bwMode="auto">
            <a:xfrm>
              <a:off x="5143504" y="2786058"/>
              <a:ext cx="1295400" cy="523875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Oval 6"/>
            <p:cNvSpPr>
              <a:spLocks noChangeArrowheads="1"/>
            </p:cNvSpPr>
            <p:nvPr/>
          </p:nvSpPr>
          <p:spPr bwMode="auto">
            <a:xfrm rot="2106186">
              <a:off x="4907006" y="3462869"/>
              <a:ext cx="1295400" cy="581025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Oval 7"/>
            <p:cNvSpPr>
              <a:spLocks noChangeArrowheads="1"/>
            </p:cNvSpPr>
            <p:nvPr/>
          </p:nvSpPr>
          <p:spPr bwMode="auto">
            <a:xfrm rot="-6456628">
              <a:off x="4258819" y="3840404"/>
              <a:ext cx="1295400" cy="590550"/>
            </a:xfrm>
            <a:prstGeom prst="ellipse">
              <a:avLst/>
            </a:prstGeom>
            <a:solidFill>
              <a:srgbClr val="FF66CC"/>
            </a:solidFill>
            <a:ln w="9525">
              <a:solidFill>
                <a:srgbClr val="FF66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Oval 8"/>
            <p:cNvSpPr>
              <a:spLocks noChangeArrowheads="1"/>
            </p:cNvSpPr>
            <p:nvPr/>
          </p:nvSpPr>
          <p:spPr bwMode="auto">
            <a:xfrm rot="-24708940">
              <a:off x="3342352" y="3753934"/>
              <a:ext cx="1295400" cy="590550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Oval 9"/>
            <p:cNvSpPr>
              <a:spLocks noChangeArrowheads="1"/>
            </p:cNvSpPr>
            <p:nvPr/>
          </p:nvSpPr>
          <p:spPr bwMode="auto">
            <a:xfrm rot="-1470861">
              <a:off x="2850180" y="3171060"/>
              <a:ext cx="1295400" cy="59055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rgbClr val="66FF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Oval 10"/>
            <p:cNvSpPr>
              <a:spLocks noChangeArrowheads="1"/>
            </p:cNvSpPr>
            <p:nvPr/>
          </p:nvSpPr>
          <p:spPr bwMode="auto">
            <a:xfrm rot="1035044">
              <a:off x="2844479" y="2393349"/>
              <a:ext cx="1295400" cy="59055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Oval 11"/>
            <p:cNvSpPr>
              <a:spLocks noChangeArrowheads="1"/>
            </p:cNvSpPr>
            <p:nvPr/>
          </p:nvSpPr>
          <p:spPr bwMode="auto">
            <a:xfrm rot="-6879332">
              <a:off x="3391282" y="1702413"/>
              <a:ext cx="1295400" cy="590550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6" name="Группа 45"/>
          <p:cNvGrpSpPr/>
          <p:nvPr/>
        </p:nvGrpSpPr>
        <p:grpSpPr>
          <a:xfrm>
            <a:off x="6143636" y="3929066"/>
            <a:ext cx="2520000" cy="2520000"/>
            <a:chOff x="2844479" y="1258458"/>
            <a:chExt cx="3594425" cy="3524921"/>
          </a:xfrm>
        </p:grpSpPr>
        <p:sp>
          <p:nvSpPr>
            <p:cNvPr id="47" name="Oval 2"/>
            <p:cNvSpPr>
              <a:spLocks noChangeArrowheads="1"/>
            </p:cNvSpPr>
            <p:nvPr/>
          </p:nvSpPr>
          <p:spPr bwMode="auto">
            <a:xfrm>
              <a:off x="4143372" y="2571744"/>
              <a:ext cx="914400" cy="91440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Oval 3"/>
            <p:cNvSpPr>
              <a:spLocks noChangeArrowheads="1"/>
            </p:cNvSpPr>
            <p:nvPr/>
          </p:nvSpPr>
          <p:spPr bwMode="auto">
            <a:xfrm rot="-4594546">
              <a:off x="4261873" y="1640251"/>
              <a:ext cx="1295400" cy="5318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Oval 4"/>
            <p:cNvSpPr>
              <a:spLocks noChangeArrowheads="1"/>
            </p:cNvSpPr>
            <p:nvPr/>
          </p:nvSpPr>
          <p:spPr bwMode="auto">
            <a:xfrm rot="19711652">
              <a:off x="4959059" y="2160256"/>
              <a:ext cx="1295400" cy="47942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Oval 5"/>
            <p:cNvSpPr>
              <a:spLocks noChangeArrowheads="1"/>
            </p:cNvSpPr>
            <p:nvPr/>
          </p:nvSpPr>
          <p:spPr bwMode="auto">
            <a:xfrm>
              <a:off x="5143504" y="2786058"/>
              <a:ext cx="1295400" cy="523875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" name="Oval 6"/>
            <p:cNvSpPr>
              <a:spLocks noChangeArrowheads="1"/>
            </p:cNvSpPr>
            <p:nvPr/>
          </p:nvSpPr>
          <p:spPr bwMode="auto">
            <a:xfrm rot="2106186">
              <a:off x="4907006" y="3462869"/>
              <a:ext cx="1295400" cy="581025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" name="Oval 7"/>
            <p:cNvSpPr>
              <a:spLocks noChangeArrowheads="1"/>
            </p:cNvSpPr>
            <p:nvPr/>
          </p:nvSpPr>
          <p:spPr bwMode="auto">
            <a:xfrm rot="-6456628">
              <a:off x="4258819" y="3840404"/>
              <a:ext cx="1295400" cy="590550"/>
            </a:xfrm>
            <a:prstGeom prst="ellipse">
              <a:avLst/>
            </a:prstGeom>
            <a:solidFill>
              <a:srgbClr val="FF66CC"/>
            </a:solidFill>
            <a:ln w="9525">
              <a:solidFill>
                <a:srgbClr val="FF66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" name="Oval 8"/>
            <p:cNvSpPr>
              <a:spLocks noChangeArrowheads="1"/>
            </p:cNvSpPr>
            <p:nvPr/>
          </p:nvSpPr>
          <p:spPr bwMode="auto">
            <a:xfrm rot="-24708940">
              <a:off x="3342352" y="3753934"/>
              <a:ext cx="1295400" cy="590550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" name="Oval 9"/>
            <p:cNvSpPr>
              <a:spLocks noChangeArrowheads="1"/>
            </p:cNvSpPr>
            <p:nvPr/>
          </p:nvSpPr>
          <p:spPr bwMode="auto">
            <a:xfrm rot="-1470861">
              <a:off x="2850180" y="3171060"/>
              <a:ext cx="1295400" cy="59055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rgbClr val="66FF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" name="Oval 10"/>
            <p:cNvSpPr>
              <a:spLocks noChangeArrowheads="1"/>
            </p:cNvSpPr>
            <p:nvPr/>
          </p:nvSpPr>
          <p:spPr bwMode="auto">
            <a:xfrm rot="1035044">
              <a:off x="2844479" y="2393349"/>
              <a:ext cx="1295400" cy="59055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" name="Oval 11"/>
            <p:cNvSpPr>
              <a:spLocks noChangeArrowheads="1"/>
            </p:cNvSpPr>
            <p:nvPr/>
          </p:nvSpPr>
          <p:spPr bwMode="auto">
            <a:xfrm rot="-6879332">
              <a:off x="3391282" y="1702413"/>
              <a:ext cx="1295400" cy="590550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3214678" y="1714488"/>
            <a:ext cx="720725" cy="720725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5500694" y="1714488"/>
            <a:ext cx="720725" cy="720725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3714744" y="5143512"/>
            <a:ext cx="23067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Рамка 6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1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 cap="rnd" cmpd="tri">
            <a:gradFill flip="none" rotWithShape="1">
              <a:gsLst>
                <a:gs pos="0">
                  <a:schemeClr val="accent1"/>
                </a:gs>
                <a:gs pos="0">
                  <a:schemeClr val="tx2">
                    <a:lumMod val="20000"/>
                    <a:lumOff val="80000"/>
                  </a:schemeClr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path path="shape">
                <a:fillToRect l="50000" t="50000" r="50000" b="50000"/>
              </a:path>
              <a:tileRect/>
            </a:gradFill>
            <a:bevel/>
          </a:ln>
          <a:effectLst>
            <a:innerShdw blurRad="63500" dist="50800" dir="2700000">
              <a:srgbClr val="7030A0">
                <a:alpha val="50000"/>
              </a:srgbClr>
            </a:innerShdw>
          </a:effectLst>
          <a:scene3d>
            <a:camera prst="orthographicFront"/>
            <a:lightRig rig="soft" dir="t"/>
          </a:scene3d>
          <a:sp3d extrusionH="381000" contourW="12700" prstMaterial="metal">
            <a:bevelT w="254000" h="133350" prst="relaxedInset"/>
            <a:bevelB w="0" h="0" prst="slope"/>
            <a:extrusionClr>
              <a:schemeClr val="accent5">
                <a:lumMod val="75000"/>
              </a:schemeClr>
            </a:extrusionClr>
            <a:contourClr>
              <a:schemeClr val="accent1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14282" y="285728"/>
            <a:ext cx="8643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Чтобы   показать, какое впечатление у вас осталось после урока, скопируйте весёлого или грустного смайлика и вставьте его в центр цветка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</cp:revision>
  <dcterms:modified xsi:type="dcterms:W3CDTF">2011-01-22T07:23:11Z</dcterms:modified>
</cp:coreProperties>
</file>