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2E"/>
    <a:srgbClr val="2B4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7C00-845F-4A6C-97A6-25DFA65796CA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8D69-7615-47F6-8CDC-D7CB58C71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662" y="0"/>
            <a:ext cx="9036338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36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предложенных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рисунков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постройте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возможные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цепей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питания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выполнения задания:</a:t>
            </a:r>
          </a:p>
          <a:p>
            <a:pPr algn="ctr"/>
            <a:endParaRPr lang="ru-RU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Создайте необходимое количество слайдов</a:t>
            </a:r>
          </a:p>
          <a:p>
            <a:pPr marL="514350" indent="-51435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панели инструментов откройте пункт «вставка»            «фигуры»            из выпадающего списка  выберите необходимые для работы фигуры</a:t>
            </a:r>
          </a:p>
          <a:p>
            <a:pPr marL="514350" indent="-51435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Скопировав необходимые изображения, вставьте их на пустой слайд</a:t>
            </a:r>
          </a:p>
          <a:p>
            <a:pPr marL="514350" indent="-51435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помощью стрелок достройте схемы</a:t>
            </a: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428860" y="3857628"/>
            <a:ext cx="928694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072066" y="3857628"/>
            <a:ext cx="928694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5" y="214290"/>
            <a:ext cx="1800000" cy="1800000"/>
          </a:xfrm>
          <a:prstGeom prst="ellipse">
            <a:avLst/>
          </a:prstGeom>
          <a:noFill/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214290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30" y="285728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4714884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1" name="Picture 7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43768" y="2500306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3" name="Picture 9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57752" y="214290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4" name="Picture 10"/>
          <p:cNvPicPr>
            <a:picLocks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72330" y="4786322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5" name="Picture 11"/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20" y="2500306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6" name="Picture 12"/>
          <p:cNvPicPr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571736" y="2500306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7" name="Picture 13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571736" y="4786322"/>
            <a:ext cx="1799275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857752" y="2500306"/>
            <a:ext cx="1874497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40" name="Picture 16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57752" y="4786322"/>
            <a:ext cx="1800000" cy="1800000"/>
          </a:xfrm>
          <a:prstGeom prst="ellipse">
            <a:avLst/>
          </a:prstGeom>
          <a:ln w="190500" cap="rnd">
            <a:solidFill>
              <a:srgbClr val="70AC2E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56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16</cp:revision>
  <dcterms:created xsi:type="dcterms:W3CDTF">2011-01-19T18:10:53Z</dcterms:created>
  <dcterms:modified xsi:type="dcterms:W3CDTF">2011-02-27T22:05:27Z</dcterms:modified>
</cp:coreProperties>
</file>