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83" r:id="rId6"/>
    <p:sldId id="28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0" r:id="rId15"/>
    <p:sldId id="272" r:id="rId16"/>
    <p:sldId id="271" r:id="rId17"/>
    <p:sldId id="273" r:id="rId18"/>
    <p:sldId id="274" r:id="rId19"/>
    <p:sldId id="281" r:id="rId20"/>
    <p:sldId id="275" r:id="rId21"/>
    <p:sldId id="276" r:id="rId22"/>
    <p:sldId id="277" r:id="rId23"/>
    <p:sldId id="260" r:id="rId24"/>
    <p:sldId id="278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57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C3D62-50E4-4147-99FE-CDC2512C22D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193DC0-969F-45E8-A81B-7A7E74AC3A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3DC0-969F-45E8-A81B-7A7E74AC3A1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193DC0-969F-45E8-A81B-7A7E74AC3A1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DA7EC64-2EE7-48DD-AECE-D60826D9A66D}" type="datetimeFigureOut">
              <a:rPr lang="ru-RU" smtClean="0"/>
              <a:pPr/>
              <a:t>20.04.2009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341E644-CD88-4569-B01F-EE256A1BBD4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357166"/>
            <a:ext cx="8229600" cy="2414606"/>
          </a:xfrm>
        </p:spPr>
        <p:txBody>
          <a:bodyPr>
            <a:noAutofit/>
          </a:bodyPr>
          <a:lstStyle/>
          <a:p>
            <a:r>
              <a:rPr lang="en-US" sz="7200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Welcome to our</a:t>
            </a:r>
            <a:endParaRPr lang="ru-RU" sz="7200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357562"/>
            <a:ext cx="7429552" cy="1752600"/>
          </a:xfrm>
        </p:spPr>
        <p:txBody>
          <a:bodyPr>
            <a:normAutofit/>
          </a:bodyPr>
          <a:lstStyle/>
          <a:p>
            <a:r>
              <a:rPr lang="en-US" sz="72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Lucida Sans" pitchFamily="34" charset="0"/>
              </a:rPr>
              <a:t>“English Club”!</a:t>
            </a:r>
            <a:endParaRPr lang="ru-RU" sz="72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Documents and Settings\Слава\Мои документы\Мои рисунки\433px-Elizabeth_II_greets_NASA_GSFC_employees,_May_8,_2007_edi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379"/>
            <a:ext cx="4887920" cy="686037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929190" y="164305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</a:t>
            </a:r>
            <a:r>
              <a:rPr lang="en-US" sz="3200" dirty="0" smtClean="0"/>
              <a:t>Queen Elizabeth II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Слава\Мои документы\Мои рисунки\P10408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600666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Documents and Settings\Слава\Мои документы\Мои рисунки\coronation-of-queen-elizabeth-ii-at-westminster-abbey-london-britain-jun-1953_4989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0069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572132" y="1428736"/>
            <a:ext cx="3571868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Coronation</a:t>
            </a:r>
          </a:p>
          <a:p>
            <a:r>
              <a:rPr lang="en-US" sz="2800" dirty="0" smtClean="0"/>
              <a:t>of Queen Elizabeth II</a:t>
            </a:r>
          </a:p>
          <a:p>
            <a:r>
              <a:rPr lang="en-US" sz="2400" dirty="0" smtClean="0"/>
              <a:t>at  Westminster Abbey,</a:t>
            </a:r>
          </a:p>
          <a:p>
            <a:r>
              <a:rPr lang="en-US" sz="2800" dirty="0" smtClean="0"/>
              <a:t>London, Britain, 1953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Documents and Settings\Слава\Мои документы\Мои рисунки\799px-Houses.of.parliament.overall.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лава\Мои документы\Мои рисунки\P10407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лава\Мои документы\Мои рисунки\1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15502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:\Documents and Settings\Слава\Мои документы\Мои рисунки\publication_2272_27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438" y="0"/>
            <a:ext cx="9215438" cy="69115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1472" y="0"/>
            <a:ext cx="74295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                         </a:t>
            </a:r>
            <a:r>
              <a:rPr lang="en-US" sz="4400" dirty="0" smtClean="0"/>
              <a:t>London Zoo</a:t>
            </a:r>
            <a:endParaRPr lang="ru-RU" sz="4400" dirty="0"/>
          </a:p>
        </p:txBody>
      </p:sp>
      <p:pic>
        <p:nvPicPr>
          <p:cNvPr id="1026" name="Picture 2" descr="C:\Documents and Settings\Слава\Мои документы\Мои рисунки\карты Н.Н.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785794"/>
            <a:ext cx="8572560" cy="582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C:\Documents and Settings\Слава\Мои документы\Мои рисунки\image005_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29190" y="3476625"/>
            <a:ext cx="3886200" cy="3381375"/>
          </a:xfrm>
          <a:prstGeom prst="rect">
            <a:avLst/>
          </a:prstGeom>
          <a:noFill/>
        </p:spPr>
      </p:pic>
      <p:pic>
        <p:nvPicPr>
          <p:cNvPr id="32773" name="Picture 5" descr="C:\Documents and Settings\Слава\Мои документы\Мои рисунки\london-zoo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71876"/>
            <a:ext cx="4662953" cy="3053124"/>
          </a:xfrm>
          <a:prstGeom prst="rect">
            <a:avLst/>
          </a:prstGeom>
          <a:noFill/>
        </p:spPr>
      </p:pic>
      <p:pic>
        <p:nvPicPr>
          <p:cNvPr id="9218" name="Picture 2" descr="C:\Documents and Settings\Слава\Мои документы\Мои рисунки\004k7ke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1" y="214290"/>
            <a:ext cx="4840937" cy="2928934"/>
          </a:xfrm>
          <a:prstGeom prst="rect">
            <a:avLst/>
          </a:prstGeom>
          <a:noFill/>
        </p:spPr>
      </p:pic>
      <p:pic>
        <p:nvPicPr>
          <p:cNvPr id="9220" name="Picture 4" descr="C:\Documents and Settings\Слава\Мои документы\Мои рисунки\903a417ce3201e360aa45c3c1184709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375421"/>
            <a:ext cx="4643438" cy="3482579"/>
          </a:xfrm>
          <a:prstGeom prst="rect">
            <a:avLst/>
          </a:prstGeom>
          <a:noFill/>
        </p:spPr>
      </p:pic>
      <p:pic>
        <p:nvPicPr>
          <p:cNvPr id="9223" name="Picture 7" descr="C:\Documents and Settings\Слава\Мои документы\Мои рисунки\croc2-784x58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11717" y="0"/>
            <a:ext cx="4032283" cy="33370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Слава\Мои документы\Мои рисунки\caf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2844798"/>
          </a:xfrm>
          <a:prstGeom prst="rect">
            <a:avLst/>
          </a:prstGeom>
          <a:noFill/>
        </p:spPr>
      </p:pic>
      <p:pic>
        <p:nvPicPr>
          <p:cNvPr id="1027" name="Picture 3" descr="C:\Documents and Settings\Слава\Мои документы\Мои рисунки\image_000041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2341690"/>
            <a:ext cx="6215106" cy="45163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914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  </a:t>
            </a:r>
            <a:r>
              <a:rPr lang="en-US" sz="3200" dirty="0" smtClean="0">
                <a:latin typeface="+mj-lt"/>
              </a:rPr>
              <a:t>The United Kingdom of Great Britain </a:t>
            </a:r>
          </a:p>
          <a:p>
            <a:pPr algn="ctr"/>
            <a:r>
              <a:rPr lang="en-US" sz="3200" dirty="0" smtClean="0">
                <a:latin typeface="+mj-lt"/>
              </a:rPr>
              <a:t>and Northern Ireland</a:t>
            </a:r>
            <a:endParaRPr lang="ru-RU" sz="3200" dirty="0">
              <a:latin typeface="+mj-lt"/>
            </a:endParaRPr>
          </a:p>
        </p:txBody>
      </p:sp>
      <p:pic>
        <p:nvPicPr>
          <p:cNvPr id="2051" name="Picture 3" descr="C:\Documents and Settings\Слава\Мои документы\Мои рисунки\flag01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928670"/>
            <a:ext cx="1243021" cy="642942"/>
          </a:xfrm>
          <a:prstGeom prst="rect">
            <a:avLst/>
          </a:prstGeom>
          <a:noFill/>
        </p:spPr>
      </p:pic>
      <p:pic>
        <p:nvPicPr>
          <p:cNvPr id="10243" name="Picture 3" descr="C:\Documents and Settings\Слава\Мои документы\Мои рисунки\карта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794" y="1055347"/>
            <a:ext cx="5357850" cy="58026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Documents and Settings\Слава\Мои документы\Мои рисунки\300px-LAPD_Bell_206_Jetrang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6" name="Picture 2" descr="C:\Documents and Settings\Слава\Мои документы\Мои рисунки\seaki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349946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1" name="Picture 5" descr="C:\Documents and Settings\Слава\Мои документы\Мои рисунки\stounhend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Documents and Settings\Слава\Мои документы\Мои рисунки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3361" y="0"/>
            <a:ext cx="913317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Documents and Settings\Слава\Мои документы\Мои рисунки\800px-Ba_b757-200_g-bpee_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0" y="2428868"/>
            <a:ext cx="9144000" cy="241460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Goodbye</a:t>
            </a:r>
            <a:r>
              <a:rPr kumimoji="0" lang="en-US" sz="7200" b="1" i="0" u="none" strike="noStrike" kern="1200" cap="none" spc="0" normalizeH="0" noProof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London!</a:t>
            </a:r>
            <a:endParaRPr kumimoji="0" lang="ru-RU" sz="7200" b="1" i="0" u="none" strike="noStrike" kern="1200" cap="none" spc="0" normalizeH="0" baseline="0" noProof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Слава\Мои документы\Мои рисунки\800px-B737-baw-g-gff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Слава\Мои документы\Мои рисунки\800px-Ba_a321-200_g-euxd_ar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Слава\Мои документы\Мои рисунки\0_324f_9108e9d9_X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Documents and Settings\Слава\Мои документы\Мои рисунки\pic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C:\Documents and Settings\Слава\Мои документы\Мои рисунки\heathrow03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Documents and Settings\Слава\Мои документы\Мои рисунки\file1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C:\Documents and Settings\Слава\Мои документы\Мои рисунки\0_57da_3f7ee55e_L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850"/>
            <a:ext cx="9144000" cy="6846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Documents and Settings\Слава\Мои документы\Мои рисунки\479783512599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4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503</TotalTime>
  <Words>43</Words>
  <Application>Microsoft Office PowerPoint</Application>
  <PresentationFormat>Экран (4:3)</PresentationFormat>
  <Paragraphs>13</Paragraphs>
  <Slides>24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Welcome to our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</dc:title>
  <dc:creator>Имя</dc:creator>
  <cp:lastModifiedBy>Имя</cp:lastModifiedBy>
  <cp:revision>49</cp:revision>
  <dcterms:created xsi:type="dcterms:W3CDTF">2009-03-30T15:06:11Z</dcterms:created>
  <dcterms:modified xsi:type="dcterms:W3CDTF">2009-04-20T18:05:12Z</dcterms:modified>
</cp:coreProperties>
</file>