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6495-46A4-459E-AA82-4B9FBDEFDE8E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3E15-24B6-463A-BA2E-A32042A24B1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6495-46A4-459E-AA82-4B9FBDEFDE8E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3E15-24B6-463A-BA2E-A32042A24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6495-46A4-459E-AA82-4B9FBDEFDE8E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3E15-24B6-463A-BA2E-A32042A24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6495-46A4-459E-AA82-4B9FBDEFDE8E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3E15-24B6-463A-BA2E-A32042A24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6495-46A4-459E-AA82-4B9FBDEFDE8E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1A63E15-24B6-463A-BA2E-A32042A24B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6495-46A4-459E-AA82-4B9FBDEFDE8E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3E15-24B6-463A-BA2E-A32042A24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6495-46A4-459E-AA82-4B9FBDEFDE8E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3E15-24B6-463A-BA2E-A32042A24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6495-46A4-459E-AA82-4B9FBDEFDE8E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3E15-24B6-463A-BA2E-A32042A24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6495-46A4-459E-AA82-4B9FBDEFDE8E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3E15-24B6-463A-BA2E-A32042A24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6495-46A4-459E-AA82-4B9FBDEFDE8E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3E15-24B6-463A-BA2E-A32042A24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6495-46A4-459E-AA82-4B9FBDEFDE8E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3E15-24B6-463A-BA2E-A32042A24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F96495-46A4-459E-AA82-4B9FBDEFDE8E}" type="datetimeFigureOut">
              <a:rPr lang="ru-RU" smtClean="0"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A63E15-24B6-463A-BA2E-A32042A24B1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t pau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72206"/>
            <a:ext cx="7943880" cy="785794"/>
          </a:xfrm>
          <a:noFill/>
        </p:spPr>
        <p:txBody>
          <a:bodyPr>
            <a:normAutofit fontScale="90000"/>
          </a:bodyPr>
          <a:lstStyle/>
          <a:p>
            <a:pPr algn="r"/>
            <a:r>
              <a:rPr lang="en-US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St. Paul's Cathedral</a:t>
            </a:r>
            <a:endParaRPr lang="ru-RU" sz="4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вестминст абб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715000"/>
            <a:ext cx="7643834" cy="1143000"/>
          </a:xfrm>
        </p:spPr>
        <p:txBody>
          <a:bodyPr/>
          <a:lstStyle/>
          <a:p>
            <a:pPr algn="r"/>
            <a:r>
              <a:rPr lang="en-US" sz="4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Westminster Abbey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72-102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286844" cy="6858000"/>
          </a:xfr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868346"/>
          </a:xfrm>
        </p:spPr>
        <p:txBody>
          <a:bodyPr/>
          <a:lstStyle/>
          <a:p>
            <a:pPr algn="r"/>
            <a:r>
              <a:rPr lang="en-US" sz="4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The Tower Bridge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TOWER OF LONDON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Picture 8" descr="ТАУЭР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560454"/>
            <a:ext cx="5786478" cy="4037078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трафальгар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472518" cy="1000108"/>
          </a:xfrm>
        </p:spPr>
        <p:txBody>
          <a:bodyPr/>
          <a:lstStyle/>
          <a:p>
            <a:pPr algn="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Trafalgar Square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107204"/>
            <a:ext cx="5000628" cy="6965204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785794"/>
            <a:ext cx="3614734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BIG BEN</a:t>
            </a:r>
            <a:endParaRPr lang="ru-RU" sz="6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ngl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506337" y="0"/>
            <a:ext cx="10021894" cy="6858000"/>
          </a:xfr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86454"/>
            <a:ext cx="7658096" cy="857256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Westminster Abbey and the House of Parliament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23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St. Paul's Cathedral</vt:lpstr>
      <vt:lpstr>Westminster Abbey</vt:lpstr>
      <vt:lpstr>The Tower Bridge</vt:lpstr>
      <vt:lpstr>TOWER OF LONDON</vt:lpstr>
      <vt:lpstr>Trafalgar Square</vt:lpstr>
      <vt:lpstr>BIG BEN</vt:lpstr>
      <vt:lpstr>Westminster Abbey and the House of Parliament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Paul's Cathedral</dc:title>
  <dc:creator>UserXP</dc:creator>
  <cp:lastModifiedBy>UserXP</cp:lastModifiedBy>
  <cp:revision>4</cp:revision>
  <dcterms:created xsi:type="dcterms:W3CDTF">2010-01-26T15:30:56Z</dcterms:created>
  <dcterms:modified xsi:type="dcterms:W3CDTF">2010-01-26T15:57:58Z</dcterms:modified>
</cp:coreProperties>
</file>