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21-7574-4004-A84E-F2F1DE262F6F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FBEC-7066-4975-8B97-056C5B34D8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21-7574-4004-A84E-F2F1DE262F6F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FBEC-7066-4975-8B97-056C5B34D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21-7574-4004-A84E-F2F1DE262F6F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FBEC-7066-4975-8B97-056C5B34D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21-7574-4004-A84E-F2F1DE262F6F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FBEC-7066-4975-8B97-056C5B34D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21-7574-4004-A84E-F2F1DE262F6F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FBEC-7066-4975-8B97-056C5B34D8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21-7574-4004-A84E-F2F1DE262F6F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FBEC-7066-4975-8B97-056C5B34D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21-7574-4004-A84E-F2F1DE262F6F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FBEC-7066-4975-8B97-056C5B34D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21-7574-4004-A84E-F2F1DE262F6F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FBEC-7066-4975-8B97-056C5B34D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21-7574-4004-A84E-F2F1DE262F6F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FBEC-7066-4975-8B97-056C5B34D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21-7574-4004-A84E-F2F1DE262F6F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FBEC-7066-4975-8B97-056C5B34D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9521-7574-4004-A84E-F2F1DE262F6F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81FBEC-7066-4975-8B97-056C5B34D84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0E9521-7574-4004-A84E-F2F1DE262F6F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81FBEC-7066-4975-8B97-056C5B34D84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Открытый урок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 – конспект для учащихся 5 класса по разделу «Гимнастика»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Урок является основной формой занятий физическими упражнениями, а начинается он с творческой лаборатории</a:t>
            </a:r>
            <a:endParaRPr lang="ru-RU" sz="2400" dirty="0"/>
          </a:p>
        </p:txBody>
      </p:sp>
      <p:pic>
        <p:nvPicPr>
          <p:cNvPr id="4" name="Содержимое 3" descr="DSC00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008313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Открытый  урок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714488"/>
            <a:ext cx="3008313" cy="4411675"/>
          </a:xfrm>
        </p:spPr>
        <p:txBody>
          <a:bodyPr>
            <a:noAutofit/>
          </a:bodyPr>
          <a:lstStyle/>
          <a:p>
            <a:r>
              <a:rPr lang="ru-RU" sz="1800" dirty="0"/>
              <a:t>Где имеется большой набор разработок тематического и поурочного планирования, методических пособий, учебных карточек и таблиц по всем разделам учебной программы, рефераты учащихся, журналы, книги.</a:t>
            </a:r>
            <a:endParaRPr lang="ru-RU" sz="1800" dirty="0"/>
          </a:p>
        </p:txBody>
      </p:sp>
      <p:pic>
        <p:nvPicPr>
          <p:cNvPr id="5" name="Содержимое 4" descr="Отсканировано 28.01.2010 10-44_0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2" y="1285860"/>
            <a:ext cx="5111750" cy="4299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Фрагменты открытого урока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Каждый урок начинается с построения, краткого сообщения целей и задач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Комплекс ОРУ выполняем под музыкальное сопровождение</a:t>
            </a:r>
            <a:endParaRPr lang="ru-RU" sz="1800" dirty="0"/>
          </a:p>
        </p:txBody>
      </p:sp>
      <p:pic>
        <p:nvPicPr>
          <p:cNvPr id="7" name="Содержимое 6" descr="DSC006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DSC006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Фрагменты открытого урока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/>
              <a:t>Оцениваем акробатические упражнения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Развиваем двигательные качества, навыки и умения</a:t>
            </a:r>
            <a:endParaRPr lang="ru-RU" sz="1800" dirty="0"/>
          </a:p>
        </p:txBody>
      </p:sp>
      <p:pic>
        <p:nvPicPr>
          <p:cNvPr id="9" name="Содержимое 8" descr="DSC006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0" name="Содержимое 9" descr="DSC006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Фрагменты открытого урока</a:t>
            </a:r>
            <a:endParaRPr lang="ru-RU" dirty="0"/>
          </a:p>
        </p:txBody>
      </p:sp>
      <p:pic>
        <p:nvPicPr>
          <p:cNvPr id="5" name="Содержимое 4" descr="DSC006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Содержимое 6" descr="DSC006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96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Открытый урок</vt:lpstr>
      <vt:lpstr>Урок является основной формой занятий физическими упражнениями, а начинается он с творческой лаборатории</vt:lpstr>
      <vt:lpstr>Открытый  урок</vt:lpstr>
      <vt:lpstr>Фрагменты открытого урока</vt:lpstr>
      <vt:lpstr>Фрагменты открытого урока</vt:lpstr>
      <vt:lpstr>Фрагменты открытого урока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</dc:title>
  <dc:creator>User</dc:creator>
  <cp:lastModifiedBy>User</cp:lastModifiedBy>
  <cp:revision>5</cp:revision>
  <dcterms:created xsi:type="dcterms:W3CDTF">2010-01-28T14:33:54Z</dcterms:created>
  <dcterms:modified xsi:type="dcterms:W3CDTF">2010-01-28T15:22:01Z</dcterms:modified>
</cp:coreProperties>
</file>