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6" r:id="rId2"/>
    <p:sldId id="294" r:id="rId3"/>
    <p:sldId id="264" r:id="rId4"/>
    <p:sldId id="295" r:id="rId5"/>
    <p:sldId id="268" r:id="rId6"/>
    <p:sldId id="269" r:id="rId7"/>
    <p:sldId id="274" r:id="rId8"/>
    <p:sldId id="277" r:id="rId9"/>
    <p:sldId id="279" r:id="rId10"/>
    <p:sldId id="282" r:id="rId11"/>
    <p:sldId id="283" r:id="rId12"/>
    <p:sldId id="285" r:id="rId13"/>
    <p:sldId id="2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5915" autoAdjust="0"/>
  </p:normalViewPr>
  <p:slideViewPr>
    <p:cSldViewPr>
      <p:cViewPr>
        <p:scale>
          <a:sx n="66" d="100"/>
          <a:sy n="66" d="100"/>
        </p:scale>
        <p:origin x="-149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D53A14-17F0-4CA3-AC49-4F8D49A4D2FE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5AD91F-FB69-4585-B0F0-BDA166BD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1029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ea typeface="+mn-ea"/>
                </a:endParaRPr>
              </a:p>
            </p:txBody>
          </p:sp>
          <p:grpSp>
            <p:nvGrpSpPr>
              <p:cNvPr id="9" name="Group 1030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31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Freeform 1032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Freeform 1033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1034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2" name="Freeform 1035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3" name="Freeform 1036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1037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1038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1039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1040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1041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1042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1043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1" name="Freeform 1044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2" name="Freeform 1045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3" name="Freeform 1046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4" name="Freeform 1047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5" name="Freeform 1048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6" name="Freeform 1049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7" name="Freeform 1050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8" name="Freeform 1051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59" name="Freeform 1052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0" name="Freeform 1053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1" name="Freeform 1054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2" name="Freeform 1055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056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057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058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6" name="Freeform 1059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7" name="Freeform 1060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8" name="Freeform 1061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69" name="Freeform 1062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063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1" name="Freeform 1064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2" name="Freeform 1065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3" name="Freeform 1066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4" name="Freeform 1067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5" name="Freeform 1068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6" name="Freeform 1069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7" name="Freeform 1070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8" name="Freeform 1071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79" name="Freeform 1072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0" name="Freeform 1073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1" name="Freeform 1074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2" name="Freeform 1075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3" name="Freeform 1076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4" name="Freeform 1077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5" name="Freeform 1078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6" name="Freeform 1079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7" name="Freeform 1080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8" name="Freeform 1081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89" name="Freeform 1082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90" name="Freeform 1083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91" name="Freeform 1084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92" name="Freeform 1085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93" name="Freeform 1086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0" name="Group 1087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088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Line 1089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Line 1090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Line 1091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Line 1092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Line 1093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Line 1094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34" name="Line 1095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Line 1096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36" name="Line 1097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Line 1098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1" name="Group 1099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100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" name="Line 1101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4" name="Line 1102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5" name="Line 1103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6" name="Line 1104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7" name="Line 1105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8" name="Line 1106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Line 1107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20" name="Line 1108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Line 1109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Line 1110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23" name="Line 1111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24" name="Line 111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25" name="Line 1113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26" name="Line 1114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</p:grpSp>
        </p:grpSp>
        <p:pic>
          <p:nvPicPr>
            <p:cNvPr id="7" name="Picture 1115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428" name="Rectangle 1116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14429" name="Rectangle 111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94" name="Rectangle 111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E780F-CB7A-4CB5-AAA6-59BF4039DBE0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95" name="Rectangle 11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11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1038-7A24-4D4F-B959-3340F2F36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15C5-5CE1-4585-BB5A-293A039D9D15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6017E-6313-48A6-80D6-254E533AA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503E-1B69-4394-8E14-133E5D42BDDE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C3828-906F-4C13-9BCF-65787EB81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DB5BA-27D5-46A3-A67D-4D588977EA31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015F-7CAA-4057-9B41-945E3CA3A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1833-F675-435E-A3FB-11F16CED84A0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4A1E-DFE9-4D97-893D-C056D5176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D7BF-B812-4C95-8067-8835B0462BBF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307C2-C3F0-468B-BB61-C53666DDE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31F1-4ED2-4D7E-9974-5E6543058E23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C56B-7DF4-41B2-ACB9-AF8B43870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1FD4-F956-44F8-A333-1328EAC161CD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49616-F17B-4BD4-AE25-4444E1039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76068-BBA4-4316-B132-84B6A3912BE3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60B0C-605D-4645-B69D-3A8FCD495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5B111-BDC6-424E-B97A-04D585069076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8F3A-B353-4DB0-94AC-F4A25C668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276C-203B-4F3B-80A1-95ECEEE5FB73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863D-7024-4600-8FE9-119DA7415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BDC8A8-A665-450F-A333-7B3ACA1B9F6C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07C0F8-2FF7-46D1-A4E0-77D31521F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3321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ea typeface="+mn-ea"/>
                </a:endParaRPr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3324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25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26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27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28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29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0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1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2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3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4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5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6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7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8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39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0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1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2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3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4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5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6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7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8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49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0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1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2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3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4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5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6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7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8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59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0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1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2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3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4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5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6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7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8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69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0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1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2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3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4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5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6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7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8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79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3381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82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83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84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85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86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87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88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89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0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1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2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3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4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5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6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7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8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99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0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1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2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3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4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5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6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7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8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09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0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1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2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3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4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5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6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7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8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19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20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21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22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3424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25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26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27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28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29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0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1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2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3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4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5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6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7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8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39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40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41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42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43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44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3446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47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48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49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0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1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2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3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4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5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6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7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8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59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0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1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2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3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4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5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6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7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8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69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  <p:sp>
              <p:nvSpPr>
                <p:cNvPr id="13470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ea typeface="+mn-ea"/>
                  </a:endParaRPr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772400" cy="1828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Летопись 2</a:t>
            </a: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Экипаж «Жемчужина»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553200" cy="1447800"/>
          </a:xfrm>
        </p:spPr>
        <p:txBody>
          <a:bodyPr/>
          <a:lstStyle/>
          <a:p>
            <a:pPr eaLnBrk="1" hangingPunct="1"/>
            <a:r>
              <a:rPr lang="ru-RU" smtClean="0"/>
              <a:t>Творческий отчет</a:t>
            </a:r>
          </a:p>
          <a:p>
            <a:pPr eaLnBrk="1" hangingPunct="1"/>
            <a:endParaRPr lang="ru-RU" sz="800" smtClean="0"/>
          </a:p>
          <a:p>
            <a:pPr eaLnBrk="1" hangingPunct="1"/>
            <a:r>
              <a:rPr lang="ru-RU" smtClean="0"/>
              <a:t>Учитель:  </a:t>
            </a:r>
            <a:r>
              <a:rPr lang="ru-RU" b="1" smtClean="0"/>
              <a:t>О.А. Лылова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362200" y="685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</a:rPr>
              <a:t>МОУСОШ № 25, г.Дальнегорск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Школьный конкурс «Безопасное колесо»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2250" y="2147888"/>
            <a:ext cx="61595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Масленица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93888"/>
            <a:ext cx="7391400" cy="4770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Парад экипажей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865313"/>
            <a:ext cx="7315200" cy="4779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Загадаем желание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57375"/>
            <a:ext cx="7162800" cy="47990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 сентября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05000"/>
            <a:ext cx="6642100" cy="4605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Осенины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28800"/>
            <a:ext cx="7215188" cy="48196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Морская страничка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979613"/>
            <a:ext cx="6854825" cy="4478337"/>
          </a:xfr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7007225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Новогодний праздник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98650"/>
            <a:ext cx="7086600" cy="47672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Новогодний праздник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05000"/>
            <a:ext cx="7326313" cy="47926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930275"/>
            <a:ext cx="9144000" cy="822325"/>
          </a:xfrm>
        </p:spPr>
        <p:txBody>
          <a:bodyPr/>
          <a:lstStyle/>
          <a:p>
            <a:pPr algn="ctr" eaLnBrk="1" hangingPunct="1"/>
            <a:r>
              <a:rPr lang="ru-RU" smtClean="0"/>
              <a:t>Районный конкурс «Подарок маме»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01813"/>
            <a:ext cx="7467600" cy="4906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Победители школьных</a:t>
            </a:r>
            <a:br>
              <a:rPr lang="ru-RU" smtClean="0"/>
            </a:br>
            <a:r>
              <a:rPr lang="ru-RU" smtClean="0"/>
              <a:t>интеллектуальных марафонов</a:t>
            </a:r>
          </a:p>
        </p:txBody>
      </p:sp>
      <p:sp>
        <p:nvSpPr>
          <p:cNvPr id="10243" name="Текст 9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3"/>
          </a:xfrm>
        </p:spPr>
        <p:txBody>
          <a:bodyPr/>
          <a:lstStyle/>
          <a:p>
            <a:pPr algn="ctr" eaLnBrk="1" hangingPunct="1"/>
            <a:r>
              <a:rPr lang="ru-RU" smtClean="0"/>
              <a:t>Хвиюзов Руслан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667000"/>
            <a:ext cx="3109913" cy="3951288"/>
          </a:xfrm>
        </p:spPr>
      </p:pic>
      <p:sp>
        <p:nvSpPr>
          <p:cNvPr id="10245" name="Текст 10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3"/>
          </a:xfrm>
        </p:spPr>
        <p:txBody>
          <a:bodyPr/>
          <a:lstStyle/>
          <a:p>
            <a:pPr algn="ctr" eaLnBrk="1" hangingPunct="1"/>
            <a:r>
              <a:rPr lang="ru-RU" smtClean="0"/>
              <a:t>Кислова Яна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32956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День Победы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04800" y="6172200"/>
            <a:ext cx="8534400" cy="501650"/>
          </a:xfrm>
        </p:spPr>
        <p:txBody>
          <a:bodyPr/>
          <a:lstStyle/>
          <a:p>
            <a:pPr eaLnBrk="1" hangingPunct="1"/>
            <a:r>
              <a:rPr lang="ru-RU" sz="2400" smtClean="0"/>
              <a:t>Встреча с ветераном Великой Отечественной войны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62563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3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宋体"/>
        <a:cs typeface=""/>
      </a:majorFont>
      <a:minorFont>
        <a:latin typeface="Tahoma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Тема33</Template>
  <TotalTime>248</TotalTime>
  <Words>55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宋体</vt:lpstr>
      <vt:lpstr>Times New Roman</vt:lpstr>
      <vt:lpstr>Tahoma</vt:lpstr>
      <vt:lpstr>Calibri</vt:lpstr>
      <vt:lpstr>Тема33</vt:lpstr>
      <vt:lpstr>Летопись 2б класса Экипаж «Жемчужина»</vt:lpstr>
      <vt:lpstr>1 сентября</vt:lpstr>
      <vt:lpstr>Осенины</vt:lpstr>
      <vt:lpstr>Морская страничка</vt:lpstr>
      <vt:lpstr>Новогодний праздник</vt:lpstr>
      <vt:lpstr>Новогодний праздник</vt:lpstr>
      <vt:lpstr>Районный конкурс «Подарок маме»</vt:lpstr>
      <vt:lpstr>Победители школьных интеллектуальных марафонов</vt:lpstr>
      <vt:lpstr>День Победы</vt:lpstr>
      <vt:lpstr>Школьный конкурс «Безопасное колесо»</vt:lpstr>
      <vt:lpstr>Масленица</vt:lpstr>
      <vt:lpstr>Парад экипажей</vt:lpstr>
      <vt:lpstr>Загадаем желание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FuckYouBill</cp:lastModifiedBy>
  <cp:revision>30</cp:revision>
  <dcterms:created xsi:type="dcterms:W3CDTF">2008-05-26T09:07:03Z</dcterms:created>
  <dcterms:modified xsi:type="dcterms:W3CDTF">2010-01-26T09:34:13Z</dcterms:modified>
</cp:coreProperties>
</file>