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417CBE-9610-438D-ADF0-2D8FAC435BDF}" type="datetimeFigureOut">
              <a:rPr lang="ru-RU" smtClean="0"/>
              <a:t>26.11.2009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5F0A07-C891-421B-A5E5-6D10E94F617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42915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/>
              <a:t>Великая Отечественная война, 65летие Победы. Судьба родного края в этот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3571868" cy="3571876"/>
          </a:xfrm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0"/>
            <a:ext cx="3000396" cy="3571876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71876"/>
            <a:ext cx="3571868" cy="3286124"/>
          </a:xfrm>
          <a:prstGeom prst="rect">
            <a:avLst/>
          </a:prstGeom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71876"/>
            <a:ext cx="300039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63" y="0"/>
            <a:ext cx="45589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Герои СССР из нашего района</a:t>
            </a:r>
            <a:endParaRPr lang="ru-RU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2643174" cy="5929330"/>
          </a:xfr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857232"/>
            <a:ext cx="2428892" cy="2786082"/>
          </a:xfrm>
          <a:prstGeom prst="rect">
            <a:avLst/>
          </a:prstGeom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22" y="857232"/>
            <a:ext cx="2214578" cy="4286280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500438"/>
            <a:ext cx="2428892" cy="3143248"/>
          </a:xfrm>
          <a:prstGeom prst="rect">
            <a:avLst/>
          </a:prstGeom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857232"/>
            <a:ext cx="2214546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57229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0"/>
            <a:ext cx="4786346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«Гордиться славою своих </a:t>
            </a:r>
            <a:r>
              <a:rPr lang="ru-RU" dirty="0" smtClean="0">
                <a:solidFill>
                  <a:srgbClr val="FF0000"/>
                </a:solidFill>
              </a:rPr>
              <a:t>предков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только можно, но и должно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А.С. Пушкин.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урок!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361459" cy="4525963"/>
          </a:xfrm>
        </p:spPr>
      </p:pic>
      <p:sp>
        <p:nvSpPr>
          <p:cNvPr id="8" name="TextBox 7"/>
          <p:cNvSpPr txBox="1"/>
          <p:nvPr/>
        </p:nvSpPr>
        <p:spPr>
          <a:xfrm>
            <a:off x="857224" y="6000768"/>
            <a:ext cx="707236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9763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«Сколько же этих тропинок,</a:t>
            </a:r>
            <a:b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ведущих в родные края!»</a:t>
            </a:r>
            <a:b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607223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15106"/>
          </a:xfrm>
        </p:spPr>
        <p:txBody>
          <a:bodyPr/>
          <a:lstStyle/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Революция и гражданская война.</a:t>
            </a:r>
          </a:p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Отечественная война.</a:t>
            </a:r>
          </a:p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Ледовое побоище.</a:t>
            </a:r>
          </a:p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Великая Отечественная война.</a:t>
            </a:r>
          </a:p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Куликовская битва.</a:t>
            </a:r>
          </a:p>
          <a:p>
            <a:pPr lvl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Освобождение от власти Орды.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Ледовое побоище</a:t>
            </a:r>
            <a:r>
              <a:rPr lang="ru-RU" sz="2000" dirty="0" smtClean="0">
                <a:solidFill>
                  <a:schemeClr val="bg1"/>
                </a:solidFill>
              </a:rPr>
              <a:t>.	 		1242г		   	 </a:t>
            </a:r>
            <a:r>
              <a:rPr lang="en-US" sz="2000" dirty="0" smtClean="0">
                <a:solidFill>
                  <a:schemeClr val="bg1"/>
                </a:solidFill>
              </a:rPr>
              <a:t>XIII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Куликовская битва. </a:t>
            </a:r>
            <a:r>
              <a:rPr lang="ru-RU" sz="2000" dirty="0" smtClean="0">
                <a:solidFill>
                  <a:schemeClr val="bg1"/>
                </a:solidFill>
              </a:rPr>
              <a:t>		1380г.			 </a:t>
            </a:r>
            <a:r>
              <a:rPr lang="en-US" sz="2000" dirty="0" smtClean="0">
                <a:solidFill>
                  <a:schemeClr val="bg1"/>
                </a:solidFill>
              </a:rPr>
              <a:t>XIV</a:t>
            </a:r>
            <a:r>
              <a:rPr lang="ru-RU" sz="2000" dirty="0" smtClean="0">
                <a:solidFill>
                  <a:schemeClr val="bg1"/>
                </a:solidFill>
              </a:rPr>
              <a:t>  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Освобождение от власти Орды</a:t>
            </a:r>
            <a:r>
              <a:rPr lang="ru-RU" sz="2000" dirty="0" smtClean="0">
                <a:solidFill>
                  <a:schemeClr val="bg1"/>
                </a:solidFill>
              </a:rPr>
              <a:t>.	1480г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			 </a:t>
            </a:r>
            <a:r>
              <a:rPr lang="en-US" sz="2000" dirty="0" smtClean="0">
                <a:solidFill>
                  <a:schemeClr val="bg1"/>
                </a:solidFill>
              </a:rPr>
              <a:t>XV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Отечественная война. </a:t>
            </a:r>
            <a:r>
              <a:rPr lang="ru-RU" sz="2000" dirty="0" smtClean="0">
                <a:solidFill>
                  <a:schemeClr val="bg1"/>
                </a:solidFill>
              </a:rPr>
              <a:t>		1812г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			 </a:t>
            </a:r>
            <a:r>
              <a:rPr lang="en-US" sz="2000" dirty="0" smtClean="0">
                <a:solidFill>
                  <a:schemeClr val="bg1"/>
                </a:solidFill>
              </a:rPr>
              <a:t>XIX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Революция и гражданская война. </a:t>
            </a:r>
            <a:r>
              <a:rPr lang="ru-RU" sz="2000" dirty="0" smtClean="0">
                <a:solidFill>
                  <a:schemeClr val="bg1"/>
                </a:solidFill>
              </a:rPr>
              <a:t>	1917-1920г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		 </a:t>
            </a:r>
            <a:r>
              <a:rPr lang="en-US" sz="2000" dirty="0" smtClean="0">
                <a:solidFill>
                  <a:schemeClr val="bg1"/>
                </a:solidFill>
              </a:rPr>
              <a:t>XX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Великая Отечественная </a:t>
            </a:r>
            <a:r>
              <a:rPr lang="ru-RU" sz="2000" dirty="0" smtClean="0">
                <a:solidFill>
                  <a:schemeClr val="bg1"/>
                </a:solidFill>
              </a:rPr>
              <a:t>война	1941-1945г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 		 </a:t>
            </a:r>
            <a:r>
              <a:rPr lang="en-US" sz="2000" dirty="0" smtClean="0">
                <a:solidFill>
                  <a:schemeClr val="bg1"/>
                </a:solidFill>
              </a:rPr>
              <a:t>XX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век.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 marL="550926" indent="-51435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Говори понятно.</a:t>
            </a:r>
          </a:p>
          <a:p>
            <a:pPr marL="550926" indent="-51435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Доказывай то, что хотел доказать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3. «Не ходи по кругу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4.Аргументов должно быть достаточно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1.Первыми вступили в жёстокий бой пограничники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2.Партизанское движение в годы войны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3. Маршалы: русский, поляк, украинец, армянин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Мужество народа.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4. Дети в годы войны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42928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78647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124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Великая Отечественная война, 65летие Победы. Судьба родного края в этот период.</vt:lpstr>
      <vt:lpstr>«Сколько же этих тропинок, ведущих в родные края!»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Герои СССР из нашего района</vt:lpstr>
      <vt:lpstr>Слайд 13</vt:lpstr>
      <vt:lpstr>Слайд 14</vt:lpstr>
      <vt:lpstr>Слайд 15</vt:lpstr>
      <vt:lpstr>«Гордиться славою своих предков  не только можно, но и должно».   А.С. Пушкин. 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война, 65летие Победы. Судьба родного края в этот период.</dc:title>
  <dc:creator>Иван</dc:creator>
  <cp:lastModifiedBy>Иван</cp:lastModifiedBy>
  <cp:revision>9</cp:revision>
  <dcterms:created xsi:type="dcterms:W3CDTF">2009-11-26T05:53:30Z</dcterms:created>
  <dcterms:modified xsi:type="dcterms:W3CDTF">2009-11-26T07:19:57Z</dcterms:modified>
</cp:coreProperties>
</file>